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embeddedFontLst>
    <p:embeddedFont>
      <p:font typeface="Proxima Nova"/>
      <p:regular r:id="rId19"/>
      <p:bold r:id="rId20"/>
      <p:italic r:id="rId21"/>
      <p:boldItalic r:id="rId22"/>
    </p:embeddedFont>
    <p:embeddedFont>
      <p:font typeface="Arial Black"/>
      <p:regular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4" roundtripDataSignature="AMtx7mjP4OHBv7ogn7WXIi6Ucw1d0xSgz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ED93DDF-BF81-4BC2-813E-034FFC209A82}">
  <a:tblStyle styleId="{4ED93DDF-BF81-4BC2-813E-034FFC209A82}"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font" Target="fonts/ProximaNova-bold.fntdata"/><Relationship Id="rId22" Type="http://schemas.openxmlformats.org/officeDocument/2006/relationships/font" Target="fonts/ProximaNova-boldItalic.fntdata"/><Relationship Id="rId21" Type="http://schemas.openxmlformats.org/officeDocument/2006/relationships/font" Target="fonts/ProximaNova-italic.fntdata"/><Relationship Id="rId24" Type="http://customschemas.google.com/relationships/presentationmetadata" Target="metadata"/><Relationship Id="rId23" Type="http://schemas.openxmlformats.org/officeDocument/2006/relationships/font" Target="fonts/ArialBlack-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ProximaNova-regular.fntdata"/><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wu.edu/pce/" TargetMode="External"/><Relationship Id="rId3" Type="http://schemas.openxmlformats.org/officeDocument/2006/relationships/hyperlink" Target="https://www.ewu.edu/pce/digital-badging/" TargetMode="External"/><Relationship Id="rId4" Type="http://schemas.openxmlformats.org/officeDocument/2006/relationships/hyperlink" Target="https://ewu.badges.parchment.com/public/organization/badges" TargetMode="External"/><Relationship Id="rId5" Type="http://schemas.openxmlformats.org/officeDocument/2006/relationships/hyperlink" Target="https://docs.google.com/presentation/d/1zK2FQg7gHoTZ02cT3F65MQ-JAqSo41By/edit?usp=sharing&amp;ouid=104875589571836536961&amp;rtpof=true&amp;sd=true"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wu.edu/pce/digital-badging/"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100"/>
          </a:p>
          <a:p>
            <a:pPr indent="0" lvl="0" marL="0" rtl="0" algn="l">
              <a:lnSpc>
                <a:spcPct val="100000"/>
              </a:lnSpc>
              <a:spcBef>
                <a:spcPts val="0"/>
              </a:spcBef>
              <a:spcAft>
                <a:spcPts val="0"/>
              </a:spcAft>
              <a:buSzPts val="1400"/>
              <a:buNone/>
            </a:pPr>
            <a:r>
              <a:rPr lang="en-US"/>
              <a:t>Links: </a:t>
            </a:r>
            <a:br>
              <a:rPr lang="en-US"/>
            </a:br>
            <a:r>
              <a:rPr lang="en-US"/>
              <a:t>EWU PCE Homepage for current and upcoming PCE events -  </a:t>
            </a:r>
            <a:r>
              <a:rPr lang="en-US" sz="1100" u="sng">
                <a:solidFill>
                  <a:schemeClr val="hlink"/>
                </a:solidFill>
                <a:hlinkClick r:id="rId2"/>
              </a:rPr>
              <a:t>Professional &amp; Continuing Education - EWU - The Region's Polytechnic</a:t>
            </a:r>
            <a:br>
              <a:rPr lang="en-US"/>
            </a:br>
            <a:r>
              <a:rPr lang="en-US"/>
              <a:t>EWU Digital Badge Landing page - </a:t>
            </a:r>
            <a:r>
              <a:rPr lang="en-US" sz="1100" u="sng">
                <a:solidFill>
                  <a:schemeClr val="hlink"/>
                </a:solidFill>
                <a:hlinkClick r:id="rId3"/>
              </a:rPr>
              <a:t>EWU Digital Badging - Professional &amp; Continuing Education - EWU - The Region's Polytechnic</a:t>
            </a:r>
            <a:br>
              <a:rPr lang="en-US"/>
            </a:br>
            <a:r>
              <a:rPr lang="en-US"/>
              <a:t>EWU Parchment Digital Badge Catalog page - </a:t>
            </a:r>
            <a:r>
              <a:rPr lang="en-US" sz="1100" u="sng">
                <a:solidFill>
                  <a:schemeClr val="hlink"/>
                </a:solidFill>
                <a:hlinkClick r:id="rId4"/>
              </a:rPr>
              <a:t>Badges - Eastern Washington University Badging</a:t>
            </a:r>
            <a:br>
              <a:rPr lang="en-US"/>
            </a:br>
            <a:r>
              <a:rPr lang="en-US"/>
              <a:t>Link to webinar slide deck: </a:t>
            </a:r>
            <a:r>
              <a:rPr lang="en-US" u="sng">
                <a:solidFill>
                  <a:schemeClr val="hlink"/>
                </a:solidFill>
                <a:hlinkClick r:id="rId5"/>
              </a:rPr>
              <a:t>https://docs.google.com/presentation/d/1zK2FQg7gHoTZ02cT3F65MQ-JAqSo41By/edit?usp=sharing&amp;ouid=104875589571836536961&amp;rtpof=true&amp;sd=true</a:t>
            </a:r>
            <a:r>
              <a:rPr lang="en-US"/>
              <a:t> </a:t>
            </a:r>
            <a:br>
              <a:rPr lang="en-US"/>
            </a:br>
            <a:endParaRPr/>
          </a:p>
        </p:txBody>
      </p:sp>
      <p:sp>
        <p:nvSpPr>
          <p:cNvPr id="229" name="Google Shape;229;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c8bbff0912_1_2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7" name="Google Shape;237;g3c8bbff0912_1_2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8" name="Google Shape;238;g3c8bbff0912_1_27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c8bbff0912_0_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 name="Google Shape;245;g3c8bbff0912_0_6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PCE mission directly aligns to the EWU Strategic Plan, SEM Plan, and Academic Master Plan, as does the use of digital badges to reflect learning and skills attainment related to employability.</a:t>
            </a:r>
            <a:endParaRPr/>
          </a:p>
        </p:txBody>
      </p:sp>
      <p:sp>
        <p:nvSpPr>
          <p:cNvPr id="246" name="Google Shape;246;g3c8bbff0912_0_6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c8bbff0912_0_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4" name="Google Shape;254;g3c8bbff0912_0_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Data on use of microcredentials reflected through digital badges shows skills retention, student success and workforce recognition. EWU is now using this same digital credentialing platform (Parchment Digital Credentials) like many other WA post-secondary institutions.</a:t>
            </a:r>
            <a:endParaRPr/>
          </a:p>
        </p:txBody>
      </p:sp>
      <p:sp>
        <p:nvSpPr>
          <p:cNvPr id="255" name="Google Shape;255;g3c8bbff0912_0_3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cbb67b3a7d_7_1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Christi: Audience questions and suggestions for us to improve the webinars/workshops.</a:t>
            </a:r>
            <a:endParaRPr/>
          </a:p>
        </p:txBody>
      </p:sp>
      <p:sp>
        <p:nvSpPr>
          <p:cNvPr id="264" name="Google Shape;264;g3cbb67b3a7d_7_1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cbb67b3a7d_7_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cbb67b3a7d_7_1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lnSpc>
                <a:spcPct val="115000"/>
              </a:lnSpc>
              <a:spcBef>
                <a:spcPts val="1800"/>
              </a:spcBef>
              <a:spcAft>
                <a:spcPts val="0"/>
              </a:spcAft>
              <a:buClr>
                <a:schemeClr val="dk1"/>
              </a:buClr>
              <a:buSzPts val="1100"/>
              <a:buFont typeface="Arial"/>
              <a:buNone/>
            </a:pPr>
            <a:r>
              <a:rPr b="1" lang="en-US"/>
              <a:t>What Exactly is a Parchment Digital Badge?</a:t>
            </a:r>
            <a:endParaRPr b="1"/>
          </a:p>
          <a:p>
            <a:pPr indent="-304800" lvl="0" marL="457200" rtl="0" algn="l">
              <a:lnSpc>
                <a:spcPct val="115000"/>
              </a:lnSpc>
              <a:spcBef>
                <a:spcPts val="1200"/>
              </a:spcBef>
              <a:spcAft>
                <a:spcPts val="0"/>
              </a:spcAft>
              <a:buClr>
                <a:schemeClr val="dk1"/>
              </a:buClr>
              <a:buSzPts val="1200"/>
              <a:buChar char="●"/>
            </a:pPr>
            <a:r>
              <a:rPr b="1" lang="en-US"/>
              <a:t>Headline:</a:t>
            </a:r>
            <a:r>
              <a:rPr lang="en-US"/>
              <a:t> More Than Just a Graphic: A Data-Rich Asset</a:t>
            </a:r>
            <a:endParaRPr/>
          </a:p>
          <a:p>
            <a:pPr indent="-304800" lvl="0" marL="457200" rtl="0" algn="l">
              <a:lnSpc>
                <a:spcPct val="115000"/>
              </a:lnSpc>
              <a:spcBef>
                <a:spcPts val="0"/>
              </a:spcBef>
              <a:spcAft>
                <a:spcPts val="0"/>
              </a:spcAft>
              <a:buClr>
                <a:schemeClr val="dk1"/>
              </a:buClr>
              <a:buSzPts val="1200"/>
              <a:buChar char="●"/>
            </a:pPr>
            <a:r>
              <a:rPr b="1" lang="en-US"/>
              <a:t>Talking Points:</a:t>
            </a:r>
            <a:endParaRPr b="1"/>
          </a:p>
          <a:p>
            <a:pPr indent="-304800" lvl="1" marL="914400" rtl="0" algn="l">
              <a:lnSpc>
                <a:spcPct val="115000"/>
              </a:lnSpc>
              <a:spcBef>
                <a:spcPts val="0"/>
              </a:spcBef>
              <a:spcAft>
                <a:spcPts val="0"/>
              </a:spcAft>
              <a:buClr>
                <a:schemeClr val="dk1"/>
              </a:buClr>
              <a:buSzPts val="1200"/>
              <a:buChar char="○"/>
            </a:pPr>
            <a:r>
              <a:rPr b="1" lang="en-US" sz="1200">
                <a:solidFill>
                  <a:schemeClr val="dk1"/>
                </a:solidFill>
              </a:rPr>
              <a:t>Not a static image:</a:t>
            </a:r>
            <a:r>
              <a:rPr lang="en-US" sz="1200">
                <a:solidFill>
                  <a:schemeClr val="dk1"/>
                </a:solidFill>
              </a:rPr>
              <a:t> Unlike a line item on a PDF resume, an EWU digital badge is an Open Badges 3.0-compliant credential.</a:t>
            </a:r>
            <a:endParaRPr sz="1200">
              <a:solidFill>
                <a:schemeClr val="dk1"/>
              </a:solidFill>
            </a:endParaRPr>
          </a:p>
          <a:p>
            <a:pPr indent="-304800" lvl="1" marL="914400" rtl="0" algn="l">
              <a:lnSpc>
                <a:spcPct val="115000"/>
              </a:lnSpc>
              <a:spcBef>
                <a:spcPts val="0"/>
              </a:spcBef>
              <a:spcAft>
                <a:spcPts val="0"/>
              </a:spcAft>
              <a:buClr>
                <a:schemeClr val="dk1"/>
              </a:buClr>
              <a:buSzPts val="1200"/>
              <a:buChar char="○"/>
            </a:pPr>
            <a:r>
              <a:rPr b="1" lang="en-US" sz="1200">
                <a:solidFill>
                  <a:schemeClr val="dk1"/>
                </a:solidFill>
              </a:rPr>
              <a:t>Portable &amp; Secure:</a:t>
            </a:r>
            <a:r>
              <a:rPr lang="en-US" sz="1200">
                <a:solidFill>
                  <a:schemeClr val="dk1"/>
                </a:solidFill>
              </a:rPr>
              <a:t> Badges follow the candidate via LinkedIn, digital portfolios, or direct links, and are secured against tampering.</a:t>
            </a:r>
            <a:endParaRPr sz="1200">
              <a:solidFill>
                <a:schemeClr val="dk1"/>
              </a:solidFill>
            </a:endParaRPr>
          </a:p>
          <a:p>
            <a:pPr indent="-304800" lvl="1" marL="914400" rtl="0" algn="l">
              <a:lnSpc>
                <a:spcPct val="115000"/>
              </a:lnSpc>
              <a:spcBef>
                <a:spcPts val="0"/>
              </a:spcBef>
              <a:spcAft>
                <a:spcPts val="0"/>
              </a:spcAft>
              <a:buClr>
                <a:schemeClr val="dk1"/>
              </a:buClr>
              <a:buSzPts val="1200"/>
              <a:buChar char="○"/>
            </a:pPr>
            <a:r>
              <a:rPr b="1" lang="en-US" sz="1200">
                <a:solidFill>
                  <a:schemeClr val="dk1"/>
                </a:solidFill>
              </a:rPr>
              <a:t>Granular Insight:</a:t>
            </a:r>
            <a:r>
              <a:rPr lang="en-US" sz="1200">
                <a:solidFill>
                  <a:schemeClr val="dk1"/>
                </a:solidFill>
              </a:rPr>
              <a:t> Badges represent micro-credentials, specific software proficiencies, capstone project completions, or vital soft skills (like project management or conflict resolution) that a standard degree doesn't explicitly highlight.</a:t>
            </a:r>
            <a:endParaRPr/>
          </a:p>
        </p:txBody>
      </p:sp>
      <p:sp>
        <p:nvSpPr>
          <p:cNvPr id="271" name="Google Shape;271;g3cbb67b3a7d_7_1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cbb67b3a7d_7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3cbb67b3a7d_7_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0"/>
              </a:spcAft>
              <a:buNone/>
            </a:pPr>
            <a:r>
              <a:rPr b="1" lang="en-US" sz="900"/>
              <a:t>How to to verify an EWU badge in the wild?</a:t>
            </a:r>
            <a:endParaRPr b="1" sz="900"/>
          </a:p>
          <a:p>
            <a:pPr indent="-285750" lvl="0" marL="457200" rtl="0" algn="l">
              <a:lnSpc>
                <a:spcPct val="115000"/>
              </a:lnSpc>
              <a:spcBef>
                <a:spcPts val="1200"/>
              </a:spcBef>
              <a:spcAft>
                <a:spcPts val="0"/>
              </a:spcAft>
              <a:buClr>
                <a:schemeClr val="dk1"/>
              </a:buClr>
              <a:buSzPts val="900"/>
              <a:buChar char="●"/>
            </a:pPr>
            <a:r>
              <a:rPr b="1" lang="en-US" sz="900">
                <a:solidFill>
                  <a:schemeClr val="dk1"/>
                </a:solidFill>
              </a:rPr>
              <a:t>Step 1: Spot the Badge.</a:t>
            </a:r>
            <a:r>
              <a:rPr lang="en-US" sz="900">
                <a:solidFill>
                  <a:schemeClr val="dk1"/>
                </a:solidFill>
              </a:rPr>
              <a:t> You will see these pop up on candidate LinkedIn profiles (under "Licenses &amp; Certifications"), embedded in digital resumes, or in email signatures.</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b="1" lang="en-US" sz="900">
                <a:solidFill>
                  <a:schemeClr val="dk1"/>
                </a:solidFill>
              </a:rPr>
              <a:t>Step 2: Click the Link.</a:t>
            </a:r>
            <a:r>
              <a:rPr lang="en-US" sz="900">
                <a:solidFill>
                  <a:schemeClr val="dk1"/>
                </a:solidFill>
              </a:rPr>
              <a:t> Clicking the badge routes you directly to the secure Parchment verification portal.</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b="1" lang="en-US" sz="900">
                <a:solidFill>
                  <a:schemeClr val="dk1"/>
                </a:solidFill>
              </a:rPr>
              <a:t>Step 3: Review the Proof.</a:t>
            </a:r>
            <a:r>
              <a:rPr lang="en-US" sz="900">
                <a:solidFill>
                  <a:schemeClr val="dk1"/>
                </a:solidFill>
              </a:rPr>
              <a:t> Instantly view the verified status, the date issued, and the evidence of the skill. No logins or fees required for the employer.</a:t>
            </a:r>
            <a:endParaRPr sz="900">
              <a:solidFill>
                <a:schemeClr val="dk1"/>
              </a:solidFill>
            </a:endParaRPr>
          </a:p>
          <a:p>
            <a:pPr indent="0" lvl="0" marL="457200" rtl="0" algn="l">
              <a:lnSpc>
                <a:spcPct val="115000"/>
              </a:lnSpc>
              <a:spcBef>
                <a:spcPts val="1200"/>
              </a:spcBef>
              <a:spcAft>
                <a:spcPts val="1200"/>
              </a:spcAft>
              <a:buNone/>
            </a:pPr>
            <a:r>
              <a:t/>
            </a:r>
            <a:endParaRPr sz="900"/>
          </a:p>
        </p:txBody>
      </p:sp>
      <p:sp>
        <p:nvSpPr>
          <p:cNvPr id="281" name="Google Shape;281;g3cbb67b3a7d_7_2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c4c374fb2d_2_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3c4c374fb2d_2_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Mikyla: </a:t>
            </a:r>
            <a:r>
              <a:rPr lang="en-US"/>
              <a:t>At EWU, these badges (as shown on the screen) are secure, verifiable digital credentials that turn students academic achievements into a professional identity. These badges are </a:t>
            </a:r>
            <a:r>
              <a:rPr lang="en-US"/>
              <a:t>intentionally</a:t>
            </a:r>
            <a:r>
              <a:rPr lang="en-US"/>
              <a:t> designed to align to a digital badge taxonomy (developed through standards and governance structures at EWU), covering areas of Academic Learning, Professional Development, Student life and Standalone Categories which is an area designed to support collaborative work with employers outside of the other three groups. Each badge contains metadata that highlights specific skills and evidence of learning to create a clickable portfolio that gives students a competitive edge. Digital credentials are easily shared on LinkedIn, social media, through a QR code, or added to a resume. A digital badge is not a replacement for a degree or traditional transcript. It is not a participation trophy. It is a verifiable enhancement of the learners transcript, earned through demonstrated proficiency or skill attainment. While digital badges can increase marketing and brand awareness, they represent more than our EWU logo. Every badge upholds institutional standards and requires multi-level approval and validation to ensure quality and accuracy.</a:t>
            </a:r>
            <a:endParaRPr sz="900">
              <a:solidFill>
                <a:schemeClr val="dk1"/>
              </a:solidFill>
            </a:endParaRPr>
          </a:p>
          <a:p>
            <a:pPr indent="0" lvl="0" marL="457200" rtl="0" algn="l">
              <a:lnSpc>
                <a:spcPct val="115000"/>
              </a:lnSpc>
              <a:spcBef>
                <a:spcPts val="1200"/>
              </a:spcBef>
              <a:spcAft>
                <a:spcPts val="1200"/>
              </a:spcAft>
              <a:buNone/>
            </a:pPr>
            <a:r>
              <a:t/>
            </a:r>
            <a:endParaRPr sz="900"/>
          </a:p>
        </p:txBody>
      </p:sp>
      <p:sp>
        <p:nvSpPr>
          <p:cNvPr id="288" name="Google Shape;288;g3c4c374fb2d_2_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Mikyla: In this example, you can see what the badge looks like for the user. If you think of a digital badge as a container, the metadata is the nutrition label. While the image is what makes it recognizable, the metadata is the verifiable data inside that proves exactly what you learned and why it’s valuable to an employer. The metadata acts like a digital seal, proving the badge is authentic and the data is tamper evident - making it impossible for a student or third party to alter the details. </a:t>
            </a:r>
            <a:endParaRPr/>
          </a:p>
          <a:p>
            <a:pPr indent="-304800" lvl="0" marL="457200" rtl="0" algn="l">
              <a:lnSpc>
                <a:spcPct val="115000"/>
              </a:lnSpc>
              <a:spcBef>
                <a:spcPts val="1200"/>
              </a:spcBef>
              <a:spcAft>
                <a:spcPts val="0"/>
              </a:spcAft>
              <a:buClr>
                <a:schemeClr val="dk1"/>
              </a:buClr>
              <a:buSzPts val="1200"/>
              <a:buChar char="●"/>
            </a:pPr>
            <a:r>
              <a:rPr lang="en-US" sz="1200">
                <a:solidFill>
                  <a:schemeClr val="dk1"/>
                </a:solidFill>
              </a:rPr>
              <a:t>When you click an EWU digital badge, you aren't just seeing a certificate. You get access to the "metadata"—the actual DNA of the achievement.</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b="1" lang="en-US" sz="1200">
                <a:solidFill>
                  <a:schemeClr val="dk1"/>
                </a:solidFill>
              </a:rPr>
              <a:t>Issuer:</a:t>
            </a:r>
            <a:r>
              <a:rPr lang="en-US" sz="1200">
                <a:solidFill>
                  <a:schemeClr val="dk1"/>
                </a:solidFill>
              </a:rPr>
              <a:t> Verified as Eastern Washington University.</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b="1" lang="en-US" sz="1200">
                <a:solidFill>
                  <a:schemeClr val="dk1"/>
                </a:solidFill>
              </a:rPr>
              <a:t>Earning Criteria:</a:t>
            </a:r>
            <a:r>
              <a:rPr lang="en-US" sz="1200">
                <a:solidFill>
                  <a:schemeClr val="dk1"/>
                </a:solidFill>
              </a:rPr>
              <a:t> Exactly what the student had to do to earn this (e.g., "Completed a 40-hour practicum in Python data analysis").</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b="1" lang="en-US" sz="1200">
                <a:solidFill>
                  <a:schemeClr val="dk1"/>
                </a:solidFill>
              </a:rPr>
              <a:t>Evidence:</a:t>
            </a:r>
            <a:r>
              <a:rPr lang="en-US" sz="1200">
                <a:solidFill>
                  <a:schemeClr val="dk1"/>
                </a:solidFill>
              </a:rPr>
              <a:t> Deep links to the candidate’s actual coursework, portfolios, or capstone projects. You can literally </a:t>
            </a:r>
            <a:r>
              <a:rPr i="1" lang="en-US" sz="1200">
                <a:solidFill>
                  <a:schemeClr val="dk1"/>
                </a:solidFill>
              </a:rPr>
              <a:t>see</a:t>
            </a:r>
            <a:r>
              <a:rPr lang="en-US" sz="1200">
                <a:solidFill>
                  <a:schemeClr val="dk1"/>
                </a:solidFill>
              </a:rPr>
              <a:t> the work before you interview them.</a:t>
            </a:r>
            <a:endParaRPr/>
          </a:p>
        </p:txBody>
      </p:sp>
      <p:sp>
        <p:nvSpPr>
          <p:cNvPr id="295" name="Google Shape;29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cbb67b3a7d_7_17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57150" rtl="0" algn="l">
              <a:spcBef>
                <a:spcPts val="0"/>
              </a:spcBef>
              <a:spcAft>
                <a:spcPts val="0"/>
              </a:spcAft>
              <a:buSzPts val="1100"/>
              <a:buNone/>
            </a:pPr>
            <a:r>
              <a:rPr lang="en-US"/>
              <a:t>We understand that a student’s minor in their degree is not able to be represented on a job application.</a:t>
            </a:r>
            <a:endParaRPr/>
          </a:p>
        </p:txBody>
      </p:sp>
      <p:sp>
        <p:nvSpPr>
          <p:cNvPr id="306" name="Google Shape;306;g3cbb67b3a7d_7_1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c0e1343515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2" name="Google Shape;312;g3c0e1343515_0_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lang="en-US"/>
              <a:t>Mikyla: </a:t>
            </a:r>
            <a:r>
              <a:rPr lang="en-US"/>
              <a:t>EWU has expanded its investment in this work; EWU PCE secured grant funding to cover learner fees for two year‑long pilots: covering 2025-2027 academic timeframe . This support comes from grant funding tied to learning &amp; employment records and advancing holistic credit mobility. We invite you to learn more about this pilot and our EWU Badge efforts through the EWU Digital Badging website, a dedicated webpage that covers a glossary of terms for shared language understanding, examples of what EWU will be able to provide our students through badging, a direct link to the EWU Parchment Badge Catalog website and correlated grants that EWU is connected to across the nation.</a:t>
            </a:r>
            <a:endParaRPr/>
          </a:p>
          <a:p>
            <a:pPr indent="0" lvl="0" marL="0" rtl="0" algn="l">
              <a:lnSpc>
                <a:spcPct val="100000"/>
              </a:lnSpc>
              <a:spcBef>
                <a:spcPts val="0"/>
              </a:spcBef>
              <a:spcAft>
                <a:spcPts val="0"/>
              </a:spcAft>
              <a:buNone/>
            </a:pPr>
            <a:r>
              <a:rPr lang="en-US"/>
              <a:t>Link: </a:t>
            </a:r>
            <a:r>
              <a:rPr lang="en-US" u="sng">
                <a:solidFill>
                  <a:schemeClr val="hlink"/>
                </a:solidFill>
                <a:hlinkClick r:id="rId2"/>
              </a:rPr>
              <a:t>EWU Digital Badging - Professional &amp; Continuing Education - EWU - The Region's Polytechnic</a:t>
            </a:r>
            <a:br>
              <a:rPr lang="en-US"/>
            </a:br>
            <a:br>
              <a:rPr lang="en-US"/>
            </a:br>
            <a:r>
              <a:rPr lang="en-US"/>
              <a:t>In </a:t>
            </a:r>
            <a:r>
              <a:rPr lang="en-US"/>
              <a:t>support</a:t>
            </a:r>
            <a:r>
              <a:rPr lang="en-US"/>
              <a:t> of this work, EWU also issues microcredentials, such as the TEFL example from earlier and shown on our webpage - targeted, validated learning achievements that clearly demonstrate what an individual knows or can do, and which can be combined to build toward a full certificate. These microcredentials are assessed against defined standards and issued by trusted providers, such as EWU, giving employers like you a portable, interoperable way to recognize real skills. These microcredentials, along with digital badges and certificates, demonstrate how EWU’s digital credentials helps employers quickly identify candidates with specific, job‑ready capabilities.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SzPts val="1400"/>
              <a:buNone/>
            </a:pPr>
            <a:r>
              <a:t/>
            </a:r>
            <a:endParaRPr/>
          </a:p>
        </p:txBody>
      </p:sp>
      <p:sp>
        <p:nvSpPr>
          <p:cNvPr id="313" name="Google Shape;313;g3c0e1343515_0_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c0e1343515_0_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3" name="Google Shape;323;g3c0e1343515_0_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4000"/>
              </a:lnSpc>
              <a:spcBef>
                <a:spcPts val="600"/>
              </a:spcBef>
              <a:spcAft>
                <a:spcPts val="0"/>
              </a:spcAft>
              <a:buNone/>
            </a:pPr>
            <a:r>
              <a:rPr b="1" lang="en-US" sz="1400">
                <a:solidFill>
                  <a:srgbClr val="000000"/>
                </a:solidFill>
              </a:rPr>
              <a:t>Mikyla: </a:t>
            </a:r>
            <a:r>
              <a:rPr b="1" lang="en-US" sz="1400">
                <a:solidFill>
                  <a:srgbClr val="000000"/>
                </a:solidFill>
              </a:rPr>
              <a:t>Fall 2026: Launch of EWU Workshop Series for the various audiences (Staff &amp; Administrators; Faculty; Employers; and Students)</a:t>
            </a:r>
            <a:endParaRPr sz="1400">
              <a:solidFill>
                <a:srgbClr val="000000"/>
              </a:solidFill>
            </a:endParaRPr>
          </a:p>
          <a:p>
            <a:pPr indent="0" lvl="0" marL="0" rtl="0" algn="l">
              <a:lnSpc>
                <a:spcPct val="114000"/>
              </a:lnSpc>
              <a:spcBef>
                <a:spcPts val="600"/>
              </a:spcBef>
              <a:spcAft>
                <a:spcPts val="0"/>
              </a:spcAft>
              <a:buNone/>
            </a:pPr>
            <a:r>
              <a:rPr lang="en-US"/>
              <a:t>At Eastern Washington University, we’re expanding our digital badging and credentialing efforts to help employers identify real, verifiable skills in the talent pipeline. Our digital badges and microcredentials are built to make learning visible, validated, and aligned to workforce needs, to support skills‑based hiring across industries. EWU PCE will be offering additional digital badge workshops beginning this upcoming Fall 2026, which gives employers opportunities for hands‑on learning on how these digital credentials support recruitment, upskilling, and partnership pathways. We welcome you to join us, explore our badge catalog, and partner with EWU as we build a future‑ready credentialing ecosystem together.</a:t>
            </a:r>
            <a:endParaRPr/>
          </a:p>
        </p:txBody>
      </p:sp>
      <p:sp>
        <p:nvSpPr>
          <p:cNvPr id="324" name="Google Shape;324;g3c0e1343515_0_3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Wrap Up and Close</a:t>
            </a:r>
            <a:endParaRPr/>
          </a:p>
        </p:txBody>
      </p:sp>
      <p:sp>
        <p:nvSpPr>
          <p:cNvPr id="331" name="Google Shape;33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2.png"/><Relationship Id="rId4" Type="http://schemas.openxmlformats.org/officeDocument/2006/relationships/image" Target="../media/image18.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w/ Image — Place">
  <p:cSld name="Cover w/ Image — Place">
    <p:spTree>
      <p:nvGrpSpPr>
        <p:cNvPr id="13" name="Shape 13"/>
        <p:cNvGrpSpPr/>
        <p:nvPr/>
      </p:nvGrpSpPr>
      <p:grpSpPr>
        <a:xfrm>
          <a:off x="0" y="0"/>
          <a:ext cx="0" cy="0"/>
          <a:chOff x="0" y="0"/>
          <a:chExt cx="0" cy="0"/>
        </a:xfrm>
      </p:grpSpPr>
      <p:pic>
        <p:nvPicPr>
          <p:cNvPr id="14" name="Google Shape;14;p25" title="1Asset 6@2x.png"/>
          <p:cNvPicPr preferRelativeResize="0"/>
          <p:nvPr/>
        </p:nvPicPr>
        <p:blipFill rotWithShape="1">
          <a:blip r:embed="rId2">
            <a:alphaModFix/>
          </a:blip>
          <a:srcRect b="0" l="0" r="0" t="0"/>
          <a:stretch/>
        </p:blipFill>
        <p:spPr>
          <a:xfrm>
            <a:off x="5921925" y="8430"/>
            <a:ext cx="3222072" cy="3222072"/>
          </a:xfrm>
          <a:prstGeom prst="rect">
            <a:avLst/>
          </a:prstGeom>
          <a:noFill/>
          <a:ln>
            <a:noFill/>
          </a:ln>
        </p:spPr>
      </p:pic>
      <p:pic>
        <p:nvPicPr>
          <p:cNvPr id="15" name="Google Shape;15;p25" title="1Asset 6@2x.png"/>
          <p:cNvPicPr preferRelativeResize="0"/>
          <p:nvPr/>
        </p:nvPicPr>
        <p:blipFill rotWithShape="1">
          <a:blip r:embed="rId2">
            <a:alphaModFix/>
          </a:blip>
          <a:srcRect b="40366" l="0" r="0" t="0"/>
          <a:stretch/>
        </p:blipFill>
        <p:spPr>
          <a:xfrm>
            <a:off x="5921925" y="3230505"/>
            <a:ext cx="3222072" cy="1921423"/>
          </a:xfrm>
          <a:prstGeom prst="rect">
            <a:avLst/>
          </a:prstGeom>
          <a:noFill/>
          <a:ln>
            <a:noFill/>
          </a:ln>
        </p:spPr>
      </p:pic>
      <p:sp>
        <p:nvSpPr>
          <p:cNvPr id="16" name="Google Shape;16;p25"/>
          <p:cNvSpPr/>
          <p:nvPr/>
        </p:nvSpPr>
        <p:spPr>
          <a:xfrm>
            <a:off x="-1" y="-1"/>
            <a:ext cx="6667500" cy="5151300"/>
          </a:xfrm>
          <a:prstGeom prst="rect">
            <a:avLst/>
          </a:prstGeom>
          <a:solidFill>
            <a:srgbClr val="DB193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pic>
        <p:nvPicPr>
          <p:cNvPr id="17" name="Google Shape;17;p25" title="Asset 2@2x.png"/>
          <p:cNvPicPr preferRelativeResize="0"/>
          <p:nvPr/>
        </p:nvPicPr>
        <p:blipFill rotWithShape="1">
          <a:blip r:embed="rId3">
            <a:alphaModFix/>
          </a:blip>
          <a:srcRect b="0" l="0" r="0" t="0"/>
          <a:stretch/>
        </p:blipFill>
        <p:spPr>
          <a:xfrm>
            <a:off x="330727" y="357071"/>
            <a:ext cx="2056975" cy="518250"/>
          </a:xfrm>
          <a:prstGeom prst="rect">
            <a:avLst/>
          </a:prstGeom>
          <a:noFill/>
          <a:ln>
            <a:noFill/>
          </a:ln>
        </p:spPr>
      </p:pic>
      <p:sp>
        <p:nvSpPr>
          <p:cNvPr id="18" name="Google Shape;18;p25"/>
          <p:cNvSpPr/>
          <p:nvPr>
            <p:ph idx="2" type="pic"/>
          </p:nvPr>
        </p:nvSpPr>
        <p:spPr>
          <a:xfrm>
            <a:off x="3556000" y="357188"/>
            <a:ext cx="5141400" cy="4786200"/>
          </a:xfrm>
          <a:prstGeom prst="rect">
            <a:avLst/>
          </a:prstGeom>
          <a:solidFill>
            <a:srgbClr val="FAF9F9"/>
          </a:solidFill>
          <a:ln>
            <a:noFill/>
          </a:ln>
        </p:spPr>
      </p:sp>
      <p:sp>
        <p:nvSpPr>
          <p:cNvPr id="19" name="Google Shape;19;p25"/>
          <p:cNvSpPr txBox="1"/>
          <p:nvPr>
            <p:ph type="ctrTitle"/>
          </p:nvPr>
        </p:nvSpPr>
        <p:spPr>
          <a:xfrm>
            <a:off x="604793" y="1248017"/>
            <a:ext cx="6062700" cy="27192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Clr>
                <a:schemeClr val="lt1"/>
              </a:buClr>
              <a:buSzPts val="5200"/>
              <a:buFont typeface="Arial Black"/>
              <a:buNone/>
              <a:defRPr b="1" i="0" sz="4400" u="none" cap="none" strike="noStrike">
                <a:solidFill>
                  <a:schemeClr val="lt1"/>
                </a:solidFill>
                <a:latin typeface="Arial Black"/>
                <a:ea typeface="Arial Black"/>
                <a:cs typeface="Arial Black"/>
                <a:sym typeface="Arial Black"/>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0" name="Google Shape;20;p25"/>
          <p:cNvSpPr txBox="1"/>
          <p:nvPr>
            <p:ph idx="1" type="body"/>
          </p:nvPr>
        </p:nvSpPr>
        <p:spPr>
          <a:xfrm>
            <a:off x="604763" y="4256088"/>
            <a:ext cx="2609100" cy="503100"/>
          </a:xfrm>
          <a:prstGeom prst="rect">
            <a:avLst/>
          </a:prstGeom>
          <a:noFill/>
          <a:ln>
            <a:noFill/>
          </a:ln>
        </p:spPr>
        <p:txBody>
          <a:bodyPr anchorCtr="0" anchor="t" bIns="0" lIns="0" spcFirstLastPara="1" rIns="0" wrap="square" tIns="0">
            <a:noAutofit/>
          </a:bodyPr>
          <a:lstStyle>
            <a:lvl1pPr indent="-228600" lvl="0" marL="457200" algn="l">
              <a:lnSpc>
                <a:spcPct val="114000"/>
              </a:lnSpc>
              <a:spcBef>
                <a:spcPts val="750"/>
              </a:spcBef>
              <a:spcAft>
                <a:spcPts val="0"/>
              </a:spcAft>
              <a:buSzPts val="2100"/>
              <a:buNone/>
              <a:defRPr b="1" i="0" sz="1400">
                <a:solidFill>
                  <a:schemeClr val="lt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a:solidFill>
                  <a:schemeClr val="lt1"/>
                </a:solidFill>
              </a:defRPr>
            </a:lvl2pPr>
            <a:lvl3pPr indent="-228600" lvl="2" marL="1371600" algn="l">
              <a:lnSpc>
                <a:spcPct val="114000"/>
              </a:lnSpc>
              <a:spcBef>
                <a:spcPts val="600"/>
              </a:spcBef>
              <a:spcAft>
                <a:spcPts val="0"/>
              </a:spcAft>
              <a:buSzPts val="1800"/>
              <a:buNone/>
              <a:defRPr>
                <a:solidFill>
                  <a:schemeClr val="lt1"/>
                </a:solidFill>
              </a:defRPr>
            </a:lvl3pPr>
            <a:lvl4pPr indent="-228600" lvl="3" marL="1828800" algn="l">
              <a:lnSpc>
                <a:spcPct val="114000"/>
              </a:lnSpc>
              <a:spcBef>
                <a:spcPts val="600"/>
              </a:spcBef>
              <a:spcAft>
                <a:spcPts val="0"/>
              </a:spcAft>
              <a:buSzPts val="1800"/>
              <a:buNone/>
              <a:defRPr>
                <a:solidFill>
                  <a:schemeClr val="lt1"/>
                </a:solidFill>
              </a:defRPr>
            </a:lvl4pPr>
            <a:lvl5pPr indent="-228600" lvl="4" marL="2286000" algn="l">
              <a:lnSpc>
                <a:spcPct val="114000"/>
              </a:lnSpc>
              <a:spcBef>
                <a:spcPts val="600"/>
              </a:spcBef>
              <a:spcAft>
                <a:spcPts val="0"/>
              </a:spcAft>
              <a:buSzPts val="1800"/>
              <a:buNone/>
              <a:defRPr>
                <a:solidFill>
                  <a:schemeClr val="lt1"/>
                </a:solidFill>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Text Image Right — Place">
  <p:cSld name="Headline + Text Image Right — Place">
    <p:spTree>
      <p:nvGrpSpPr>
        <p:cNvPr id="21" name="Shape 21"/>
        <p:cNvGrpSpPr/>
        <p:nvPr/>
      </p:nvGrpSpPr>
      <p:grpSpPr>
        <a:xfrm>
          <a:off x="0" y="0"/>
          <a:ext cx="0" cy="0"/>
          <a:chOff x="0" y="0"/>
          <a:chExt cx="0" cy="0"/>
        </a:xfrm>
      </p:grpSpPr>
      <p:pic>
        <p:nvPicPr>
          <p:cNvPr id="22" name="Google Shape;22;p40" title="1Asset 6@2x.png"/>
          <p:cNvPicPr preferRelativeResize="0"/>
          <p:nvPr/>
        </p:nvPicPr>
        <p:blipFill rotWithShape="1">
          <a:blip r:embed="rId2">
            <a:alphaModFix/>
          </a:blip>
          <a:srcRect b="0" l="0" r="0" t="0"/>
          <a:stretch/>
        </p:blipFill>
        <p:spPr>
          <a:xfrm>
            <a:off x="5921925" y="8430"/>
            <a:ext cx="3222072" cy="3222072"/>
          </a:xfrm>
          <a:prstGeom prst="rect">
            <a:avLst/>
          </a:prstGeom>
          <a:noFill/>
          <a:ln>
            <a:noFill/>
          </a:ln>
        </p:spPr>
      </p:pic>
      <p:pic>
        <p:nvPicPr>
          <p:cNvPr id="23" name="Google Shape;23;p40" title="1Asset 6@2x.png"/>
          <p:cNvPicPr preferRelativeResize="0"/>
          <p:nvPr/>
        </p:nvPicPr>
        <p:blipFill rotWithShape="1">
          <a:blip r:embed="rId2">
            <a:alphaModFix/>
          </a:blip>
          <a:srcRect b="40366" l="0" r="0" t="0"/>
          <a:stretch/>
        </p:blipFill>
        <p:spPr>
          <a:xfrm>
            <a:off x="5921925" y="3230505"/>
            <a:ext cx="3222072" cy="1921423"/>
          </a:xfrm>
          <a:prstGeom prst="rect">
            <a:avLst/>
          </a:prstGeom>
          <a:noFill/>
          <a:ln>
            <a:noFill/>
          </a:ln>
        </p:spPr>
      </p:pic>
      <p:sp>
        <p:nvSpPr>
          <p:cNvPr id="24" name="Google Shape;24;p40"/>
          <p:cNvSpPr txBox="1"/>
          <p:nvPr>
            <p:ph idx="12" type="sldNum"/>
          </p:nvPr>
        </p:nvSpPr>
        <p:spPr>
          <a:xfrm>
            <a:off x="8645734" y="4663217"/>
            <a:ext cx="375300" cy="393600"/>
          </a:xfrm>
          <a:prstGeom prst="rect">
            <a:avLst/>
          </a:prstGeom>
          <a:solidFill>
            <a:schemeClr val="lt1"/>
          </a:solid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1pPr>
            <a:lvl2pPr indent="0" lvl="1"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2pPr>
            <a:lvl3pPr indent="0" lvl="2"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3pPr>
            <a:lvl4pPr indent="0" lvl="3"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4pPr>
            <a:lvl5pPr indent="0" lvl="4"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5pPr>
            <a:lvl6pPr indent="0" lvl="5"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6pPr>
            <a:lvl7pPr indent="0" lvl="6"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7pPr>
            <a:lvl8pPr indent="0" lvl="7"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8pPr>
            <a:lvl9pPr indent="0" lvl="8"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5" name="Google Shape;25;p40"/>
          <p:cNvSpPr/>
          <p:nvPr>
            <p:ph idx="2" type="pic"/>
          </p:nvPr>
        </p:nvSpPr>
        <p:spPr>
          <a:xfrm>
            <a:off x="4547363" y="395288"/>
            <a:ext cx="4037100" cy="4748100"/>
          </a:xfrm>
          <a:prstGeom prst="rect">
            <a:avLst/>
          </a:prstGeom>
          <a:solidFill>
            <a:srgbClr val="FAF9F9"/>
          </a:solidFill>
          <a:ln>
            <a:noFill/>
          </a:ln>
        </p:spPr>
      </p:sp>
      <p:sp>
        <p:nvSpPr>
          <p:cNvPr id="26" name="Google Shape;26;p40"/>
          <p:cNvSpPr txBox="1"/>
          <p:nvPr>
            <p:ph type="title"/>
          </p:nvPr>
        </p:nvSpPr>
        <p:spPr>
          <a:xfrm>
            <a:off x="499925" y="627909"/>
            <a:ext cx="3637500" cy="10524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rgbClr val="DB1935"/>
              </a:buClr>
              <a:buSzPts val="2800"/>
              <a:buFont typeface="Arial Black"/>
              <a:buNone/>
              <a:defRPr b="1" i="0" sz="2800">
                <a:solidFill>
                  <a:srgbClr val="DB1935"/>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40"/>
          <p:cNvSpPr txBox="1"/>
          <p:nvPr>
            <p:ph idx="1" type="body"/>
          </p:nvPr>
        </p:nvSpPr>
        <p:spPr>
          <a:xfrm>
            <a:off x="499925" y="2282988"/>
            <a:ext cx="3637500" cy="23802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28" name="Google Shape;28;p40"/>
          <p:cNvSpPr txBox="1"/>
          <p:nvPr>
            <p:ph idx="3" type="body"/>
          </p:nvPr>
        </p:nvSpPr>
        <p:spPr>
          <a:xfrm>
            <a:off x="499924" y="1949824"/>
            <a:ext cx="3637500" cy="3210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700"/>
              <a:buNone/>
              <a:defRPr b="1" i="0" sz="18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st w/ Image — Place">
  <p:cSld name="List w/ Image — Place">
    <p:spTree>
      <p:nvGrpSpPr>
        <p:cNvPr id="29" name="Shape 29"/>
        <p:cNvGrpSpPr/>
        <p:nvPr/>
      </p:nvGrpSpPr>
      <p:grpSpPr>
        <a:xfrm>
          <a:off x="0" y="0"/>
          <a:ext cx="0" cy="0"/>
          <a:chOff x="0" y="0"/>
          <a:chExt cx="0" cy="0"/>
        </a:xfrm>
      </p:grpSpPr>
      <p:pic>
        <p:nvPicPr>
          <p:cNvPr id="30" name="Google Shape;30;p31" title="1Asset 6@2x.png"/>
          <p:cNvPicPr preferRelativeResize="0"/>
          <p:nvPr/>
        </p:nvPicPr>
        <p:blipFill rotWithShape="1">
          <a:blip r:embed="rId2">
            <a:alphaModFix/>
          </a:blip>
          <a:srcRect b="0" l="0" r="0" t="0"/>
          <a:stretch/>
        </p:blipFill>
        <p:spPr>
          <a:xfrm>
            <a:off x="5921925" y="8430"/>
            <a:ext cx="3222072" cy="3222072"/>
          </a:xfrm>
          <a:prstGeom prst="rect">
            <a:avLst/>
          </a:prstGeom>
          <a:noFill/>
          <a:ln>
            <a:noFill/>
          </a:ln>
        </p:spPr>
      </p:pic>
      <p:pic>
        <p:nvPicPr>
          <p:cNvPr id="31" name="Google Shape;31;p31" title="1Asset 6@2x.png"/>
          <p:cNvPicPr preferRelativeResize="0"/>
          <p:nvPr/>
        </p:nvPicPr>
        <p:blipFill rotWithShape="1">
          <a:blip r:embed="rId2">
            <a:alphaModFix/>
          </a:blip>
          <a:srcRect b="40366" l="0" r="0" t="0"/>
          <a:stretch/>
        </p:blipFill>
        <p:spPr>
          <a:xfrm>
            <a:off x="5921925" y="3230505"/>
            <a:ext cx="3222072" cy="1921423"/>
          </a:xfrm>
          <a:prstGeom prst="rect">
            <a:avLst/>
          </a:prstGeom>
          <a:noFill/>
          <a:ln>
            <a:noFill/>
          </a:ln>
        </p:spPr>
      </p:pic>
      <p:sp>
        <p:nvSpPr>
          <p:cNvPr id="32" name="Google Shape;32;p31"/>
          <p:cNvSpPr txBox="1"/>
          <p:nvPr>
            <p:ph idx="12" type="sldNum"/>
          </p:nvPr>
        </p:nvSpPr>
        <p:spPr>
          <a:xfrm>
            <a:off x="8645734" y="4663217"/>
            <a:ext cx="375300" cy="393600"/>
          </a:xfrm>
          <a:prstGeom prst="rect">
            <a:avLst/>
          </a:prstGeom>
          <a:solidFill>
            <a:schemeClr val="lt1"/>
          </a:solid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1pPr>
            <a:lvl2pPr indent="0" lvl="1"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2pPr>
            <a:lvl3pPr indent="0" lvl="2"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3pPr>
            <a:lvl4pPr indent="0" lvl="3"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4pPr>
            <a:lvl5pPr indent="0" lvl="4"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5pPr>
            <a:lvl6pPr indent="0" lvl="5"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6pPr>
            <a:lvl7pPr indent="0" lvl="6"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7pPr>
            <a:lvl8pPr indent="0" lvl="7"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8pPr>
            <a:lvl9pPr indent="0" lvl="8"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3" name="Google Shape;33;p31"/>
          <p:cNvSpPr/>
          <p:nvPr>
            <p:ph idx="2" type="pic"/>
          </p:nvPr>
        </p:nvSpPr>
        <p:spPr>
          <a:xfrm>
            <a:off x="4547363" y="395288"/>
            <a:ext cx="4037100" cy="4748100"/>
          </a:xfrm>
          <a:prstGeom prst="rect">
            <a:avLst/>
          </a:prstGeom>
          <a:solidFill>
            <a:srgbClr val="FAF9F9"/>
          </a:solidFill>
          <a:ln>
            <a:noFill/>
          </a:ln>
        </p:spPr>
      </p:sp>
      <p:sp>
        <p:nvSpPr>
          <p:cNvPr id="34" name="Google Shape;34;p31"/>
          <p:cNvSpPr txBox="1"/>
          <p:nvPr>
            <p:ph idx="1" type="body"/>
          </p:nvPr>
        </p:nvSpPr>
        <p:spPr>
          <a:xfrm>
            <a:off x="499926" y="2055767"/>
            <a:ext cx="3683100" cy="2607600"/>
          </a:xfrm>
          <a:prstGeom prst="rect">
            <a:avLst/>
          </a:prstGeom>
          <a:noFill/>
          <a:ln>
            <a:noFill/>
          </a:ln>
        </p:spPr>
        <p:txBody>
          <a:bodyPr anchorCtr="0" anchor="t" bIns="91425" lIns="91425" spcFirstLastPara="1" rIns="91425" wrap="square" tIns="91425">
            <a:noAutofit/>
          </a:bodyPr>
          <a:lstStyle>
            <a:lvl1pPr indent="-304800" lvl="0" marL="457200" algn="l">
              <a:lnSpc>
                <a:spcPct val="114000"/>
              </a:lnSpc>
              <a:spcBef>
                <a:spcPts val="0"/>
              </a:spcBef>
              <a:spcAft>
                <a:spcPts val="0"/>
              </a:spcAft>
              <a:buClr>
                <a:srgbClr val="DB1935"/>
              </a:buClr>
              <a:buSzPts val="1200"/>
              <a:buChar char="●"/>
              <a:defRPr sz="1200">
                <a:solidFill>
                  <a:schemeClr val="dk1"/>
                </a:solidFill>
              </a:defRPr>
            </a:lvl1pPr>
            <a:lvl2pPr indent="-317500" lvl="1" marL="914400" algn="l">
              <a:lnSpc>
                <a:spcPct val="114000"/>
              </a:lnSpc>
              <a:spcBef>
                <a:spcPts val="60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35" name="Google Shape;35;p31"/>
          <p:cNvSpPr txBox="1"/>
          <p:nvPr>
            <p:ph idx="3" type="body"/>
          </p:nvPr>
        </p:nvSpPr>
        <p:spPr>
          <a:xfrm>
            <a:off x="499925" y="1845524"/>
            <a:ext cx="3683100" cy="2103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1800"/>
              <a:buNone/>
              <a:defRPr b="1" i="0" sz="12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 name="Google Shape;36;p31"/>
          <p:cNvSpPr txBox="1"/>
          <p:nvPr>
            <p:ph type="title"/>
          </p:nvPr>
        </p:nvSpPr>
        <p:spPr>
          <a:xfrm>
            <a:off x="499924" y="553975"/>
            <a:ext cx="3683100" cy="7428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rgbClr val="DB1935"/>
              </a:buClr>
              <a:buSzPts val="2800"/>
              <a:buFont typeface="Arial Black"/>
              <a:buNone/>
              <a:defRPr b="1" i="0" sz="2800">
                <a:solidFill>
                  <a:srgbClr val="DB1935"/>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7" name="Google Shape;37;p31"/>
          <p:cNvSpPr txBox="1"/>
          <p:nvPr>
            <p:ph idx="4" type="body"/>
          </p:nvPr>
        </p:nvSpPr>
        <p:spPr>
          <a:xfrm>
            <a:off x="499925" y="1506968"/>
            <a:ext cx="3780000" cy="2745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Place">
  <p:cSld name="Divider — Place">
    <p:bg>
      <p:bgPr>
        <a:solidFill>
          <a:srgbClr val="6E6F71"/>
        </a:solidFill>
      </p:bgPr>
    </p:bg>
    <p:spTree>
      <p:nvGrpSpPr>
        <p:cNvPr id="38" name="Shape 38"/>
        <p:cNvGrpSpPr/>
        <p:nvPr/>
      </p:nvGrpSpPr>
      <p:grpSpPr>
        <a:xfrm>
          <a:off x="0" y="0"/>
          <a:ext cx="0" cy="0"/>
          <a:chOff x="0" y="0"/>
          <a:chExt cx="0" cy="0"/>
        </a:xfrm>
      </p:grpSpPr>
      <p:pic>
        <p:nvPicPr>
          <p:cNvPr id="39" name="Google Shape;39;p28" title="1Asset 13@2x.png"/>
          <p:cNvPicPr preferRelativeResize="0"/>
          <p:nvPr/>
        </p:nvPicPr>
        <p:blipFill rotWithShape="1">
          <a:blip r:embed="rId2">
            <a:alphaModFix/>
          </a:blip>
          <a:srcRect b="0" l="0" r="0" t="0"/>
          <a:stretch/>
        </p:blipFill>
        <p:spPr>
          <a:xfrm>
            <a:off x="4324875" y="0"/>
            <a:ext cx="4324874" cy="4324874"/>
          </a:xfrm>
          <a:prstGeom prst="rect">
            <a:avLst/>
          </a:prstGeom>
          <a:noFill/>
          <a:ln>
            <a:noFill/>
          </a:ln>
        </p:spPr>
      </p:pic>
      <p:pic>
        <p:nvPicPr>
          <p:cNvPr id="40" name="Google Shape;40;p28" title="1Asset 13@2x.png"/>
          <p:cNvPicPr preferRelativeResize="0"/>
          <p:nvPr/>
        </p:nvPicPr>
        <p:blipFill rotWithShape="1">
          <a:blip r:embed="rId2">
            <a:alphaModFix/>
          </a:blip>
          <a:srcRect b="0" l="0" r="0" t="0"/>
          <a:stretch/>
        </p:blipFill>
        <p:spPr>
          <a:xfrm>
            <a:off x="0" y="0"/>
            <a:ext cx="4324874" cy="4324874"/>
          </a:xfrm>
          <a:prstGeom prst="rect">
            <a:avLst/>
          </a:prstGeom>
          <a:noFill/>
          <a:ln>
            <a:noFill/>
          </a:ln>
        </p:spPr>
      </p:pic>
      <p:pic>
        <p:nvPicPr>
          <p:cNvPr id="41" name="Google Shape;41;p28" title="1Asset 13@2x.png"/>
          <p:cNvPicPr preferRelativeResize="0"/>
          <p:nvPr/>
        </p:nvPicPr>
        <p:blipFill rotWithShape="1">
          <a:blip r:embed="rId2">
            <a:alphaModFix/>
          </a:blip>
          <a:srcRect b="0" l="0" r="88571" t="0"/>
          <a:stretch/>
        </p:blipFill>
        <p:spPr>
          <a:xfrm>
            <a:off x="8649750" y="0"/>
            <a:ext cx="494249" cy="4324874"/>
          </a:xfrm>
          <a:prstGeom prst="rect">
            <a:avLst/>
          </a:prstGeom>
          <a:noFill/>
          <a:ln>
            <a:noFill/>
          </a:ln>
        </p:spPr>
      </p:pic>
      <p:pic>
        <p:nvPicPr>
          <p:cNvPr id="42" name="Google Shape;42;p28" title="1Asset 13@2x.png"/>
          <p:cNvPicPr preferRelativeResize="0"/>
          <p:nvPr/>
        </p:nvPicPr>
        <p:blipFill rotWithShape="1">
          <a:blip r:embed="rId2">
            <a:alphaModFix/>
          </a:blip>
          <a:srcRect b="81071" l="0" r="0" t="0"/>
          <a:stretch/>
        </p:blipFill>
        <p:spPr>
          <a:xfrm>
            <a:off x="0" y="4324874"/>
            <a:ext cx="4324874" cy="818627"/>
          </a:xfrm>
          <a:prstGeom prst="rect">
            <a:avLst/>
          </a:prstGeom>
          <a:noFill/>
          <a:ln>
            <a:noFill/>
          </a:ln>
        </p:spPr>
      </p:pic>
      <p:pic>
        <p:nvPicPr>
          <p:cNvPr id="43" name="Google Shape;43;p28" title="1Asset 13@2x.png"/>
          <p:cNvPicPr preferRelativeResize="0"/>
          <p:nvPr/>
        </p:nvPicPr>
        <p:blipFill rotWithShape="1">
          <a:blip r:embed="rId2">
            <a:alphaModFix/>
          </a:blip>
          <a:srcRect b="81071" l="0" r="0" t="0"/>
          <a:stretch/>
        </p:blipFill>
        <p:spPr>
          <a:xfrm>
            <a:off x="4324875" y="4324875"/>
            <a:ext cx="4324874" cy="818627"/>
          </a:xfrm>
          <a:prstGeom prst="rect">
            <a:avLst/>
          </a:prstGeom>
          <a:noFill/>
          <a:ln>
            <a:noFill/>
          </a:ln>
        </p:spPr>
      </p:pic>
      <p:pic>
        <p:nvPicPr>
          <p:cNvPr id="44" name="Google Shape;44;p28" title="1Asset 13@2x.png"/>
          <p:cNvPicPr preferRelativeResize="0"/>
          <p:nvPr/>
        </p:nvPicPr>
        <p:blipFill rotWithShape="1">
          <a:blip r:embed="rId2">
            <a:alphaModFix/>
          </a:blip>
          <a:srcRect b="81071" l="0" r="88571" t="0"/>
          <a:stretch/>
        </p:blipFill>
        <p:spPr>
          <a:xfrm>
            <a:off x="8649750" y="4324875"/>
            <a:ext cx="494249" cy="818627"/>
          </a:xfrm>
          <a:prstGeom prst="rect">
            <a:avLst/>
          </a:prstGeom>
          <a:noFill/>
          <a:ln>
            <a:noFill/>
          </a:ln>
        </p:spPr>
      </p:pic>
      <p:pic>
        <p:nvPicPr>
          <p:cNvPr id="45" name="Google Shape;45;p28" title="Asset 1@2x.png"/>
          <p:cNvPicPr preferRelativeResize="0"/>
          <p:nvPr/>
        </p:nvPicPr>
        <p:blipFill rotWithShape="1">
          <a:blip r:embed="rId3">
            <a:alphaModFix/>
          </a:blip>
          <a:srcRect b="0" l="0" r="0" t="0"/>
          <a:stretch/>
        </p:blipFill>
        <p:spPr>
          <a:xfrm>
            <a:off x="7538550" y="3581400"/>
            <a:ext cx="1077975" cy="1008501"/>
          </a:xfrm>
          <a:prstGeom prst="rect">
            <a:avLst/>
          </a:prstGeom>
          <a:noFill/>
          <a:ln>
            <a:noFill/>
          </a:ln>
        </p:spPr>
      </p:pic>
      <p:sp>
        <p:nvSpPr>
          <p:cNvPr id="46" name="Google Shape;46;p28"/>
          <p:cNvSpPr txBox="1"/>
          <p:nvPr>
            <p:ph type="ctrTitle"/>
          </p:nvPr>
        </p:nvSpPr>
        <p:spPr>
          <a:xfrm>
            <a:off x="604794" y="1650670"/>
            <a:ext cx="6698400" cy="23163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Clr>
                <a:schemeClr val="lt1"/>
              </a:buClr>
              <a:buSzPts val="5200"/>
              <a:buFont typeface="Arial Black"/>
              <a:buNone/>
              <a:defRPr b="1" i="0" sz="4400" u="none" cap="none" strike="noStrike">
                <a:solidFill>
                  <a:schemeClr val="lt1"/>
                </a:solidFill>
                <a:latin typeface="Arial Black"/>
                <a:ea typeface="Arial Black"/>
                <a:cs typeface="Arial Black"/>
                <a:sym typeface="Arial Black"/>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Text Two Column — Connection 2">
  <p:cSld name="Headline + Text Two Column — Connection 2">
    <p:spTree>
      <p:nvGrpSpPr>
        <p:cNvPr id="47" name="Shape 47"/>
        <p:cNvGrpSpPr/>
        <p:nvPr/>
      </p:nvGrpSpPr>
      <p:grpSpPr>
        <a:xfrm>
          <a:off x="0" y="0"/>
          <a:ext cx="0" cy="0"/>
          <a:chOff x="0" y="0"/>
          <a:chExt cx="0" cy="0"/>
        </a:xfrm>
      </p:grpSpPr>
      <p:pic>
        <p:nvPicPr>
          <p:cNvPr id="48" name="Google Shape;48;p48" title="Asset 2@2x.png"/>
          <p:cNvPicPr preferRelativeResize="0"/>
          <p:nvPr/>
        </p:nvPicPr>
        <p:blipFill rotWithShape="1">
          <a:blip r:embed="rId2">
            <a:alphaModFix/>
          </a:blip>
          <a:srcRect b="30" l="-160" r="-150" t="0"/>
          <a:stretch/>
        </p:blipFill>
        <p:spPr>
          <a:xfrm flipH="1">
            <a:off x="1191469" y="-24544"/>
            <a:ext cx="3133407" cy="3120990"/>
          </a:xfrm>
          <a:prstGeom prst="rect">
            <a:avLst/>
          </a:prstGeom>
          <a:noFill/>
          <a:ln>
            <a:noFill/>
          </a:ln>
        </p:spPr>
      </p:pic>
      <p:pic>
        <p:nvPicPr>
          <p:cNvPr id="49" name="Google Shape;49;p48" title="Asset 2@2x.png"/>
          <p:cNvPicPr preferRelativeResize="0"/>
          <p:nvPr/>
        </p:nvPicPr>
        <p:blipFill rotWithShape="1">
          <a:blip r:embed="rId2">
            <a:alphaModFix/>
          </a:blip>
          <a:srcRect b="33814" l="-160" r="-150" t="0"/>
          <a:stretch/>
        </p:blipFill>
        <p:spPr>
          <a:xfrm flipH="1">
            <a:off x="1191468" y="3077244"/>
            <a:ext cx="3133407" cy="2066257"/>
          </a:xfrm>
          <a:prstGeom prst="rect">
            <a:avLst/>
          </a:prstGeom>
          <a:noFill/>
          <a:ln>
            <a:noFill/>
          </a:ln>
        </p:spPr>
      </p:pic>
      <p:pic>
        <p:nvPicPr>
          <p:cNvPr id="50" name="Google Shape;50;p48" title="Asset 2@2x.png"/>
          <p:cNvPicPr preferRelativeResize="0"/>
          <p:nvPr/>
        </p:nvPicPr>
        <p:blipFill rotWithShape="1">
          <a:blip r:embed="rId2">
            <a:alphaModFix/>
          </a:blip>
          <a:srcRect b="30" l="-158" r="61664" t="0"/>
          <a:stretch/>
        </p:blipFill>
        <p:spPr>
          <a:xfrm flipH="1">
            <a:off x="-3" y="-24544"/>
            <a:ext cx="1202358" cy="3120990"/>
          </a:xfrm>
          <a:prstGeom prst="rect">
            <a:avLst/>
          </a:prstGeom>
          <a:noFill/>
          <a:ln>
            <a:noFill/>
          </a:ln>
        </p:spPr>
      </p:pic>
      <p:pic>
        <p:nvPicPr>
          <p:cNvPr id="51" name="Google Shape;51;p48" title="Asset 2@2x.png"/>
          <p:cNvPicPr preferRelativeResize="0"/>
          <p:nvPr/>
        </p:nvPicPr>
        <p:blipFill rotWithShape="1">
          <a:blip r:embed="rId2">
            <a:alphaModFix/>
          </a:blip>
          <a:srcRect b="33814" l="-158" r="61664" t="0"/>
          <a:stretch/>
        </p:blipFill>
        <p:spPr>
          <a:xfrm flipH="1">
            <a:off x="-4" y="3077244"/>
            <a:ext cx="1202358" cy="2066257"/>
          </a:xfrm>
          <a:prstGeom prst="rect">
            <a:avLst/>
          </a:prstGeom>
          <a:noFill/>
          <a:ln>
            <a:noFill/>
          </a:ln>
        </p:spPr>
      </p:pic>
      <p:sp>
        <p:nvSpPr>
          <p:cNvPr id="52" name="Google Shape;52;p48"/>
          <p:cNvSpPr/>
          <p:nvPr/>
        </p:nvSpPr>
        <p:spPr>
          <a:xfrm>
            <a:off x="244675" y="321225"/>
            <a:ext cx="8408100" cy="44781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sp>
        <p:nvSpPr>
          <p:cNvPr id="53" name="Google Shape;53;p48"/>
          <p:cNvSpPr txBox="1"/>
          <p:nvPr>
            <p:ph idx="1" type="body"/>
          </p:nvPr>
        </p:nvSpPr>
        <p:spPr>
          <a:xfrm>
            <a:off x="499922" y="1778700"/>
            <a:ext cx="3882000" cy="24981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54" name="Google Shape;54;p48"/>
          <p:cNvSpPr txBox="1"/>
          <p:nvPr>
            <p:ph idx="2" type="body"/>
          </p:nvPr>
        </p:nvSpPr>
        <p:spPr>
          <a:xfrm>
            <a:off x="499922" y="1460205"/>
            <a:ext cx="3882000" cy="3186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700"/>
              <a:buNone/>
              <a:defRPr b="1" i="0" sz="18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5" name="Google Shape;55;p48"/>
          <p:cNvSpPr txBox="1"/>
          <p:nvPr>
            <p:ph idx="3" type="body"/>
          </p:nvPr>
        </p:nvSpPr>
        <p:spPr>
          <a:xfrm>
            <a:off x="4957149" y="1778700"/>
            <a:ext cx="3675000" cy="24129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56" name="Google Shape;56;p48"/>
          <p:cNvSpPr txBox="1"/>
          <p:nvPr>
            <p:ph idx="4" type="body"/>
          </p:nvPr>
        </p:nvSpPr>
        <p:spPr>
          <a:xfrm>
            <a:off x="4957147" y="1460205"/>
            <a:ext cx="3675000" cy="3186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700"/>
              <a:buNone/>
              <a:defRPr b="1" i="0" sz="18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7" name="Google Shape;57;p48"/>
          <p:cNvSpPr txBox="1"/>
          <p:nvPr>
            <p:ph type="title"/>
          </p:nvPr>
        </p:nvSpPr>
        <p:spPr>
          <a:xfrm>
            <a:off x="499924" y="553975"/>
            <a:ext cx="7863300" cy="7428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rgbClr val="DB1935"/>
              </a:buClr>
              <a:buSzPts val="2800"/>
              <a:buFont typeface="Arial Black"/>
              <a:buNone/>
              <a:defRPr b="1" i="0" sz="2800">
                <a:solidFill>
                  <a:srgbClr val="DB1935"/>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8" name="Google Shape;58;p4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1pPr>
            <a:lvl2pPr indent="0" lvl="1"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2pPr>
            <a:lvl3pPr indent="0" lvl="2"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3pPr>
            <a:lvl4pPr indent="0" lvl="3"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4pPr>
            <a:lvl5pPr indent="0" lvl="4"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5pPr>
            <a:lvl6pPr indent="0" lvl="5"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6pPr>
            <a:lvl7pPr indent="0" lvl="6"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7pPr>
            <a:lvl8pPr indent="0" lvl="7"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8pPr>
            <a:lvl9pPr indent="0" lvl="8"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Text Two Column — Place 2">
  <p:cSld name="Headline + Text Two Column — Place 2">
    <p:spTree>
      <p:nvGrpSpPr>
        <p:cNvPr id="59" name="Shape 59"/>
        <p:cNvGrpSpPr/>
        <p:nvPr/>
      </p:nvGrpSpPr>
      <p:grpSpPr>
        <a:xfrm>
          <a:off x="0" y="0"/>
          <a:ext cx="0" cy="0"/>
          <a:chOff x="0" y="0"/>
          <a:chExt cx="0" cy="0"/>
        </a:xfrm>
      </p:grpSpPr>
      <p:pic>
        <p:nvPicPr>
          <p:cNvPr id="60" name="Google Shape;60;p38" title="1Asset 13@2x.png"/>
          <p:cNvPicPr preferRelativeResize="0"/>
          <p:nvPr/>
        </p:nvPicPr>
        <p:blipFill rotWithShape="1">
          <a:blip r:embed="rId2">
            <a:alphaModFix amt="30000"/>
          </a:blip>
          <a:srcRect b="0" l="0" r="0" t="0"/>
          <a:stretch/>
        </p:blipFill>
        <p:spPr>
          <a:xfrm>
            <a:off x="-5751" y="0"/>
            <a:ext cx="4324874" cy="4324874"/>
          </a:xfrm>
          <a:prstGeom prst="rect">
            <a:avLst/>
          </a:prstGeom>
          <a:noFill/>
          <a:ln>
            <a:noFill/>
          </a:ln>
        </p:spPr>
      </p:pic>
      <p:pic>
        <p:nvPicPr>
          <p:cNvPr id="61" name="Google Shape;61;p38" title="1Asset 13@2x.png"/>
          <p:cNvPicPr preferRelativeResize="0"/>
          <p:nvPr/>
        </p:nvPicPr>
        <p:blipFill rotWithShape="1">
          <a:blip r:embed="rId2">
            <a:alphaModFix amt="30000"/>
          </a:blip>
          <a:srcRect b="81072" l="0" r="0" t="0"/>
          <a:stretch/>
        </p:blipFill>
        <p:spPr>
          <a:xfrm>
            <a:off x="-5751" y="4324874"/>
            <a:ext cx="4324874" cy="818627"/>
          </a:xfrm>
          <a:prstGeom prst="rect">
            <a:avLst/>
          </a:prstGeom>
          <a:noFill/>
          <a:ln>
            <a:noFill/>
          </a:ln>
        </p:spPr>
      </p:pic>
      <p:sp>
        <p:nvSpPr>
          <p:cNvPr id="62" name="Google Shape;62;p38"/>
          <p:cNvSpPr/>
          <p:nvPr/>
        </p:nvSpPr>
        <p:spPr>
          <a:xfrm>
            <a:off x="244675" y="321225"/>
            <a:ext cx="8408100" cy="44781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sp>
        <p:nvSpPr>
          <p:cNvPr id="63" name="Google Shape;63;p38"/>
          <p:cNvSpPr txBox="1"/>
          <p:nvPr>
            <p:ph idx="1" type="body"/>
          </p:nvPr>
        </p:nvSpPr>
        <p:spPr>
          <a:xfrm>
            <a:off x="499922" y="1778700"/>
            <a:ext cx="3882000" cy="24981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64" name="Google Shape;64;p38"/>
          <p:cNvSpPr txBox="1"/>
          <p:nvPr>
            <p:ph idx="2" type="body"/>
          </p:nvPr>
        </p:nvSpPr>
        <p:spPr>
          <a:xfrm>
            <a:off x="499922" y="1460205"/>
            <a:ext cx="3882000" cy="3186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700"/>
              <a:buNone/>
              <a:defRPr b="1" i="0" sz="18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5" name="Google Shape;65;p38"/>
          <p:cNvSpPr txBox="1"/>
          <p:nvPr>
            <p:ph idx="3" type="body"/>
          </p:nvPr>
        </p:nvSpPr>
        <p:spPr>
          <a:xfrm>
            <a:off x="4957149" y="1778700"/>
            <a:ext cx="3675000" cy="24129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66" name="Google Shape;66;p38"/>
          <p:cNvSpPr txBox="1"/>
          <p:nvPr>
            <p:ph idx="4" type="body"/>
          </p:nvPr>
        </p:nvSpPr>
        <p:spPr>
          <a:xfrm>
            <a:off x="4957147" y="1460205"/>
            <a:ext cx="3675000" cy="3186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700"/>
              <a:buNone/>
              <a:defRPr b="1" i="0" sz="18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7" name="Google Shape;67;p38"/>
          <p:cNvSpPr txBox="1"/>
          <p:nvPr>
            <p:ph type="title"/>
          </p:nvPr>
        </p:nvSpPr>
        <p:spPr>
          <a:xfrm>
            <a:off x="499924" y="553975"/>
            <a:ext cx="7863300" cy="7428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rgbClr val="DB1935"/>
              </a:buClr>
              <a:buSzPts val="2800"/>
              <a:buFont typeface="Arial Black"/>
              <a:buNone/>
              <a:defRPr b="1" i="0" sz="2800">
                <a:solidFill>
                  <a:srgbClr val="DB1935"/>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8" name="Google Shape;68;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1pPr>
            <a:lvl2pPr indent="0" lvl="1"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2pPr>
            <a:lvl3pPr indent="0" lvl="2"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3pPr>
            <a:lvl4pPr indent="0" lvl="3"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4pPr>
            <a:lvl5pPr indent="0" lvl="4"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5pPr>
            <a:lvl6pPr indent="0" lvl="5"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6pPr>
            <a:lvl7pPr indent="0" lvl="6"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7pPr>
            <a:lvl8pPr indent="0" lvl="7"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8pPr>
            <a:lvl9pPr indent="0" lvl="8"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w/ Caption — Place">
  <p:cSld name="Image w/ Caption — Place">
    <p:spTree>
      <p:nvGrpSpPr>
        <p:cNvPr id="69" name="Shape 69"/>
        <p:cNvGrpSpPr/>
        <p:nvPr/>
      </p:nvGrpSpPr>
      <p:grpSpPr>
        <a:xfrm>
          <a:off x="0" y="0"/>
          <a:ext cx="0" cy="0"/>
          <a:chOff x="0" y="0"/>
          <a:chExt cx="0" cy="0"/>
        </a:xfrm>
      </p:grpSpPr>
      <p:pic>
        <p:nvPicPr>
          <p:cNvPr id="70" name="Google Shape;70;p45" title="1Asset 6@2x.png"/>
          <p:cNvPicPr preferRelativeResize="0"/>
          <p:nvPr/>
        </p:nvPicPr>
        <p:blipFill rotWithShape="1">
          <a:blip r:embed="rId2">
            <a:alphaModFix/>
          </a:blip>
          <a:srcRect b="0" l="0" r="0" t="0"/>
          <a:stretch/>
        </p:blipFill>
        <p:spPr>
          <a:xfrm>
            <a:off x="5921925" y="8430"/>
            <a:ext cx="3222072" cy="3222072"/>
          </a:xfrm>
          <a:prstGeom prst="rect">
            <a:avLst/>
          </a:prstGeom>
          <a:noFill/>
          <a:ln>
            <a:noFill/>
          </a:ln>
        </p:spPr>
      </p:pic>
      <p:pic>
        <p:nvPicPr>
          <p:cNvPr id="71" name="Google Shape;71;p45" title="1Asset 6@2x.png"/>
          <p:cNvPicPr preferRelativeResize="0"/>
          <p:nvPr/>
        </p:nvPicPr>
        <p:blipFill rotWithShape="1">
          <a:blip r:embed="rId2">
            <a:alphaModFix/>
          </a:blip>
          <a:srcRect b="40366" l="0" r="0" t="0"/>
          <a:stretch/>
        </p:blipFill>
        <p:spPr>
          <a:xfrm>
            <a:off x="5921925" y="3230505"/>
            <a:ext cx="3222072" cy="1921423"/>
          </a:xfrm>
          <a:prstGeom prst="rect">
            <a:avLst/>
          </a:prstGeom>
          <a:noFill/>
          <a:ln>
            <a:noFill/>
          </a:ln>
        </p:spPr>
      </p:pic>
      <p:sp>
        <p:nvSpPr>
          <p:cNvPr id="72" name="Google Shape;72;p45"/>
          <p:cNvSpPr/>
          <p:nvPr/>
        </p:nvSpPr>
        <p:spPr>
          <a:xfrm>
            <a:off x="0" y="0"/>
            <a:ext cx="6909300" cy="5143500"/>
          </a:xfrm>
          <a:prstGeom prst="rect">
            <a:avLst/>
          </a:prstGeom>
          <a:solidFill>
            <a:srgbClr val="DB193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cxnSp>
        <p:nvCxnSpPr>
          <p:cNvPr id="73" name="Google Shape;73;p45"/>
          <p:cNvCxnSpPr/>
          <p:nvPr/>
        </p:nvCxnSpPr>
        <p:spPr>
          <a:xfrm>
            <a:off x="2022925" y="4357500"/>
            <a:ext cx="0" cy="514200"/>
          </a:xfrm>
          <a:prstGeom prst="straightConnector1">
            <a:avLst/>
          </a:prstGeom>
          <a:noFill/>
          <a:ln cap="flat" cmpd="sng" w="9525">
            <a:solidFill>
              <a:schemeClr val="lt1"/>
            </a:solidFill>
            <a:prstDash val="solid"/>
            <a:round/>
            <a:headEnd len="sm" w="sm" type="none"/>
            <a:tailEnd len="sm" w="sm" type="none"/>
          </a:ln>
        </p:spPr>
      </p:cxnSp>
      <p:sp>
        <p:nvSpPr>
          <p:cNvPr id="74" name="Google Shape;74;p45"/>
          <p:cNvSpPr/>
          <p:nvPr>
            <p:ph idx="2" type="pic"/>
          </p:nvPr>
        </p:nvSpPr>
        <p:spPr>
          <a:xfrm>
            <a:off x="2297199" y="837048"/>
            <a:ext cx="5928900" cy="4306500"/>
          </a:xfrm>
          <a:prstGeom prst="rect">
            <a:avLst/>
          </a:prstGeom>
          <a:solidFill>
            <a:srgbClr val="FAF9F9"/>
          </a:solidFill>
          <a:ln>
            <a:noFill/>
          </a:ln>
        </p:spPr>
      </p:sp>
      <p:sp>
        <p:nvSpPr>
          <p:cNvPr id="75" name="Google Shape;75;p45"/>
          <p:cNvSpPr txBox="1"/>
          <p:nvPr>
            <p:ph idx="1" type="body"/>
          </p:nvPr>
        </p:nvSpPr>
        <p:spPr>
          <a:xfrm>
            <a:off x="215767" y="4357500"/>
            <a:ext cx="1767000" cy="514200"/>
          </a:xfrm>
          <a:prstGeom prst="rect">
            <a:avLst/>
          </a:prstGeom>
          <a:noFill/>
          <a:ln>
            <a:noFill/>
          </a:ln>
        </p:spPr>
        <p:txBody>
          <a:bodyPr anchorCtr="0" anchor="ctr" bIns="91425" lIns="91425" spcFirstLastPara="1" rIns="91425" wrap="square" tIns="91425">
            <a:noAutofit/>
          </a:bodyPr>
          <a:lstStyle>
            <a:lvl1pPr indent="-228600" lvl="0" marL="457200" algn="r">
              <a:lnSpc>
                <a:spcPct val="114000"/>
              </a:lnSpc>
              <a:spcBef>
                <a:spcPts val="0"/>
              </a:spcBef>
              <a:spcAft>
                <a:spcPts val="0"/>
              </a:spcAft>
              <a:buClr>
                <a:srgbClr val="DB1935"/>
              </a:buClr>
              <a:buSzPts val="1800"/>
              <a:buNone/>
              <a:defRPr sz="800">
                <a:solidFill>
                  <a:schemeClr val="lt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Text Single Column — Place 2">
  <p:cSld name="Headline + Text Single Column — Place 2">
    <p:spTree>
      <p:nvGrpSpPr>
        <p:cNvPr id="76" name="Shape 76"/>
        <p:cNvGrpSpPr/>
        <p:nvPr/>
      </p:nvGrpSpPr>
      <p:grpSpPr>
        <a:xfrm>
          <a:off x="0" y="0"/>
          <a:ext cx="0" cy="0"/>
          <a:chOff x="0" y="0"/>
          <a:chExt cx="0" cy="0"/>
        </a:xfrm>
      </p:grpSpPr>
      <p:pic>
        <p:nvPicPr>
          <p:cNvPr id="77" name="Google Shape;77;p37" title="1Asset 13@2x.png"/>
          <p:cNvPicPr preferRelativeResize="0"/>
          <p:nvPr/>
        </p:nvPicPr>
        <p:blipFill rotWithShape="1">
          <a:blip r:embed="rId2">
            <a:alphaModFix amt="30000"/>
          </a:blip>
          <a:srcRect b="0" l="0" r="0" t="0"/>
          <a:stretch/>
        </p:blipFill>
        <p:spPr>
          <a:xfrm>
            <a:off x="-5751" y="0"/>
            <a:ext cx="4324874" cy="4324874"/>
          </a:xfrm>
          <a:prstGeom prst="rect">
            <a:avLst/>
          </a:prstGeom>
          <a:noFill/>
          <a:ln>
            <a:noFill/>
          </a:ln>
        </p:spPr>
      </p:pic>
      <p:pic>
        <p:nvPicPr>
          <p:cNvPr id="78" name="Google Shape;78;p37" title="1Asset 13@2x.png"/>
          <p:cNvPicPr preferRelativeResize="0"/>
          <p:nvPr/>
        </p:nvPicPr>
        <p:blipFill rotWithShape="1">
          <a:blip r:embed="rId2">
            <a:alphaModFix amt="30000"/>
          </a:blip>
          <a:srcRect b="81072" l="0" r="0" t="0"/>
          <a:stretch/>
        </p:blipFill>
        <p:spPr>
          <a:xfrm>
            <a:off x="-5751" y="4324874"/>
            <a:ext cx="4324874" cy="818627"/>
          </a:xfrm>
          <a:prstGeom prst="rect">
            <a:avLst/>
          </a:prstGeom>
          <a:noFill/>
          <a:ln>
            <a:noFill/>
          </a:ln>
        </p:spPr>
      </p:pic>
      <p:sp>
        <p:nvSpPr>
          <p:cNvPr id="79" name="Google Shape;79;p37"/>
          <p:cNvSpPr/>
          <p:nvPr/>
        </p:nvSpPr>
        <p:spPr>
          <a:xfrm>
            <a:off x="244675" y="321225"/>
            <a:ext cx="8408100" cy="44781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sp>
        <p:nvSpPr>
          <p:cNvPr id="80" name="Google Shape;80;p37"/>
          <p:cNvSpPr txBox="1"/>
          <p:nvPr>
            <p:ph idx="1" type="body"/>
          </p:nvPr>
        </p:nvSpPr>
        <p:spPr>
          <a:xfrm>
            <a:off x="499923" y="1778704"/>
            <a:ext cx="5663400" cy="24981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81" name="Google Shape;81;p37"/>
          <p:cNvSpPr txBox="1"/>
          <p:nvPr>
            <p:ph idx="2" type="body"/>
          </p:nvPr>
        </p:nvSpPr>
        <p:spPr>
          <a:xfrm>
            <a:off x="499922" y="1460205"/>
            <a:ext cx="5663400" cy="3186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700"/>
              <a:buNone/>
              <a:defRPr b="1" i="0" sz="18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2" name="Google Shape;82;p37"/>
          <p:cNvSpPr txBox="1"/>
          <p:nvPr>
            <p:ph type="title"/>
          </p:nvPr>
        </p:nvSpPr>
        <p:spPr>
          <a:xfrm>
            <a:off x="499924" y="553975"/>
            <a:ext cx="5901000" cy="7428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rgbClr val="DB1935"/>
              </a:buClr>
              <a:buSzPts val="2800"/>
              <a:buFont typeface="Arial Black"/>
              <a:buNone/>
              <a:defRPr b="1" i="0" sz="2800">
                <a:solidFill>
                  <a:srgbClr val="DB1935"/>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3" name="Google Shape;83;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1pPr>
            <a:lvl2pPr indent="0" lvl="1"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2pPr>
            <a:lvl3pPr indent="0" lvl="2"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3pPr>
            <a:lvl4pPr indent="0" lvl="3"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4pPr>
            <a:lvl5pPr indent="0" lvl="4"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5pPr>
            <a:lvl6pPr indent="0" lvl="5"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6pPr>
            <a:lvl7pPr indent="0" lvl="6"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7pPr>
            <a:lvl8pPr indent="0" lvl="7"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8pPr>
            <a:lvl9pPr indent="0" lvl="8"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Headline + Text Two Column — Place 1">
    <p:bg>
      <p:bgPr>
        <a:solidFill>
          <a:srgbClr val="DB1935"/>
        </a:solidFill>
      </p:bgPr>
    </p:bg>
    <p:spTree>
      <p:nvGrpSpPr>
        <p:cNvPr id="84" name="Shape 84"/>
        <p:cNvGrpSpPr/>
        <p:nvPr/>
      </p:nvGrpSpPr>
      <p:grpSpPr>
        <a:xfrm>
          <a:off x="0" y="0"/>
          <a:ext cx="0" cy="0"/>
          <a:chOff x="0" y="0"/>
          <a:chExt cx="0" cy="0"/>
        </a:xfrm>
      </p:grpSpPr>
      <p:sp>
        <p:nvSpPr>
          <p:cNvPr id="85" name="Google Shape;85;p36"/>
          <p:cNvSpPr txBox="1"/>
          <p:nvPr>
            <p:ph idx="1" type="body"/>
          </p:nvPr>
        </p:nvSpPr>
        <p:spPr>
          <a:xfrm>
            <a:off x="499922" y="1778700"/>
            <a:ext cx="3882000" cy="24981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lt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86" name="Google Shape;86;p36"/>
          <p:cNvSpPr txBox="1"/>
          <p:nvPr>
            <p:ph idx="2" type="body"/>
          </p:nvPr>
        </p:nvSpPr>
        <p:spPr>
          <a:xfrm>
            <a:off x="499922" y="1460205"/>
            <a:ext cx="3882000" cy="3186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700"/>
              <a:buNone/>
              <a:defRPr b="1" i="0" sz="1800" u="none" cap="none" strike="noStrike">
                <a:solidFill>
                  <a:schemeClr val="lt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7" name="Google Shape;87;p36"/>
          <p:cNvSpPr txBox="1"/>
          <p:nvPr>
            <p:ph idx="3" type="body"/>
          </p:nvPr>
        </p:nvSpPr>
        <p:spPr>
          <a:xfrm>
            <a:off x="4957149" y="1778700"/>
            <a:ext cx="3675000" cy="24129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lt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88" name="Google Shape;88;p36"/>
          <p:cNvSpPr txBox="1"/>
          <p:nvPr>
            <p:ph idx="4" type="body"/>
          </p:nvPr>
        </p:nvSpPr>
        <p:spPr>
          <a:xfrm>
            <a:off x="4957147" y="1460205"/>
            <a:ext cx="3675000" cy="3186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700"/>
              <a:buNone/>
              <a:defRPr b="1" i="0" sz="1800" u="none" cap="none" strike="noStrike">
                <a:solidFill>
                  <a:schemeClr val="lt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9" name="Google Shape;89;p36"/>
          <p:cNvSpPr txBox="1"/>
          <p:nvPr>
            <p:ph type="title"/>
          </p:nvPr>
        </p:nvSpPr>
        <p:spPr>
          <a:xfrm>
            <a:off x="499924" y="553975"/>
            <a:ext cx="5901000" cy="7428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chemeClr val="lt1"/>
              </a:buClr>
              <a:buSzPts val="2800"/>
              <a:buFont typeface="Arial Black"/>
              <a:buNone/>
              <a:defRPr b="1" i="0" sz="2800">
                <a:solidFill>
                  <a:schemeClr val="lt1"/>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pic>
        <p:nvPicPr>
          <p:cNvPr id="90" name="Google Shape;90;p36" title="1Asset 13@2x.png"/>
          <p:cNvPicPr preferRelativeResize="0"/>
          <p:nvPr/>
        </p:nvPicPr>
        <p:blipFill rotWithShape="1">
          <a:blip r:embed="rId2">
            <a:alphaModFix amt="30000"/>
          </a:blip>
          <a:srcRect b="0" l="0" r="0" t="82826"/>
          <a:stretch/>
        </p:blipFill>
        <p:spPr>
          <a:xfrm>
            <a:off x="4819382" y="4400751"/>
            <a:ext cx="4324572" cy="742748"/>
          </a:xfrm>
          <a:prstGeom prst="rect">
            <a:avLst/>
          </a:prstGeom>
          <a:noFill/>
          <a:ln>
            <a:noFill/>
          </a:ln>
        </p:spPr>
      </p:pic>
      <p:sp>
        <p:nvSpPr>
          <p:cNvPr id="91" name="Google Shape;91;p36"/>
          <p:cNvSpPr txBox="1"/>
          <p:nvPr>
            <p:ph idx="12" type="sldNum"/>
          </p:nvPr>
        </p:nvSpPr>
        <p:spPr>
          <a:xfrm>
            <a:off x="8645734" y="4663217"/>
            <a:ext cx="375300" cy="393600"/>
          </a:xfrm>
          <a:prstGeom prst="rect">
            <a:avLst/>
          </a:prstGeom>
          <a:solidFill>
            <a:srgbClr val="DB1935"/>
          </a:solid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92" name="Google Shape;92;p36" title="1Asset 13@2x.png"/>
          <p:cNvPicPr preferRelativeResize="0"/>
          <p:nvPr/>
        </p:nvPicPr>
        <p:blipFill rotWithShape="1">
          <a:blip r:embed="rId2">
            <a:alphaModFix amt="30000"/>
          </a:blip>
          <a:srcRect b="0" l="0" r="0" t="82826"/>
          <a:stretch/>
        </p:blipFill>
        <p:spPr>
          <a:xfrm>
            <a:off x="499922" y="4400751"/>
            <a:ext cx="4324572" cy="742748"/>
          </a:xfrm>
          <a:prstGeom prst="rect">
            <a:avLst/>
          </a:prstGeom>
          <a:noFill/>
          <a:ln>
            <a:noFill/>
          </a:ln>
        </p:spPr>
      </p:pic>
      <p:pic>
        <p:nvPicPr>
          <p:cNvPr id="93" name="Google Shape;93;p36" title="1Asset 13@2x.png"/>
          <p:cNvPicPr preferRelativeResize="0"/>
          <p:nvPr/>
        </p:nvPicPr>
        <p:blipFill rotWithShape="1">
          <a:blip r:embed="rId2">
            <a:alphaModFix amt="30000"/>
          </a:blip>
          <a:srcRect b="0" l="88316" r="6" t="82826"/>
          <a:stretch/>
        </p:blipFill>
        <p:spPr>
          <a:xfrm>
            <a:off x="0" y="4400750"/>
            <a:ext cx="505037" cy="742748"/>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 Place">
  <p:cSld name="Closing — Place">
    <p:bg>
      <p:bgPr>
        <a:solidFill>
          <a:srgbClr val="DB1935"/>
        </a:solidFill>
      </p:bgPr>
    </p:bg>
    <p:spTree>
      <p:nvGrpSpPr>
        <p:cNvPr id="94" name="Shape 94"/>
        <p:cNvGrpSpPr/>
        <p:nvPr/>
      </p:nvGrpSpPr>
      <p:grpSpPr>
        <a:xfrm>
          <a:off x="0" y="0"/>
          <a:ext cx="0" cy="0"/>
          <a:chOff x="0" y="0"/>
          <a:chExt cx="0" cy="0"/>
        </a:xfrm>
      </p:grpSpPr>
      <p:pic>
        <p:nvPicPr>
          <p:cNvPr id="95" name="Google Shape;95;p47" title="Asset 1@2x.png"/>
          <p:cNvPicPr preferRelativeResize="0"/>
          <p:nvPr/>
        </p:nvPicPr>
        <p:blipFill rotWithShape="1">
          <a:blip r:embed="rId2">
            <a:alphaModFix/>
          </a:blip>
          <a:srcRect b="0" l="0" r="0" t="0"/>
          <a:stretch/>
        </p:blipFill>
        <p:spPr>
          <a:xfrm>
            <a:off x="6829300" y="3126825"/>
            <a:ext cx="1482424" cy="1386873"/>
          </a:xfrm>
          <a:prstGeom prst="rect">
            <a:avLst/>
          </a:prstGeom>
          <a:noFill/>
          <a:ln>
            <a:noFill/>
          </a:ln>
        </p:spPr>
      </p:pic>
      <p:pic>
        <p:nvPicPr>
          <p:cNvPr id="96" name="Google Shape;96;p47" title="1Asset 13@2x.png"/>
          <p:cNvPicPr preferRelativeResize="0"/>
          <p:nvPr/>
        </p:nvPicPr>
        <p:blipFill rotWithShape="1">
          <a:blip r:embed="rId3">
            <a:alphaModFix amt="40000"/>
          </a:blip>
          <a:srcRect b="0" l="0" r="69348" t="0"/>
          <a:stretch/>
        </p:blipFill>
        <p:spPr>
          <a:xfrm>
            <a:off x="4324874" y="0"/>
            <a:ext cx="1325676" cy="4324874"/>
          </a:xfrm>
          <a:prstGeom prst="rect">
            <a:avLst/>
          </a:prstGeom>
          <a:noFill/>
          <a:ln>
            <a:noFill/>
          </a:ln>
        </p:spPr>
      </p:pic>
      <p:pic>
        <p:nvPicPr>
          <p:cNvPr id="97" name="Google Shape;97;p47" title="1Asset 13@2x.png"/>
          <p:cNvPicPr preferRelativeResize="0"/>
          <p:nvPr/>
        </p:nvPicPr>
        <p:blipFill rotWithShape="1">
          <a:blip r:embed="rId3">
            <a:alphaModFix amt="40000"/>
          </a:blip>
          <a:srcRect b="0" l="0" r="0" t="0"/>
          <a:stretch/>
        </p:blipFill>
        <p:spPr>
          <a:xfrm>
            <a:off x="0" y="0"/>
            <a:ext cx="4324874" cy="4324874"/>
          </a:xfrm>
          <a:prstGeom prst="rect">
            <a:avLst/>
          </a:prstGeom>
          <a:noFill/>
          <a:ln>
            <a:noFill/>
          </a:ln>
        </p:spPr>
      </p:pic>
      <p:pic>
        <p:nvPicPr>
          <p:cNvPr id="98" name="Google Shape;98;p47" title="1Asset 13@2x.png"/>
          <p:cNvPicPr preferRelativeResize="0"/>
          <p:nvPr/>
        </p:nvPicPr>
        <p:blipFill rotWithShape="1">
          <a:blip r:embed="rId3">
            <a:alphaModFix amt="40000"/>
          </a:blip>
          <a:srcRect b="81071" l="0" r="0" t="0"/>
          <a:stretch/>
        </p:blipFill>
        <p:spPr>
          <a:xfrm>
            <a:off x="0" y="4324874"/>
            <a:ext cx="4324874" cy="818627"/>
          </a:xfrm>
          <a:prstGeom prst="rect">
            <a:avLst/>
          </a:prstGeom>
          <a:noFill/>
          <a:ln>
            <a:noFill/>
          </a:ln>
        </p:spPr>
      </p:pic>
      <p:pic>
        <p:nvPicPr>
          <p:cNvPr id="99" name="Google Shape;99;p47" title="1Asset 13@2x.png"/>
          <p:cNvPicPr preferRelativeResize="0"/>
          <p:nvPr/>
        </p:nvPicPr>
        <p:blipFill rotWithShape="1">
          <a:blip r:embed="rId3">
            <a:alphaModFix amt="40000"/>
          </a:blip>
          <a:srcRect b="81071" l="0" r="69348" t="0"/>
          <a:stretch/>
        </p:blipFill>
        <p:spPr>
          <a:xfrm>
            <a:off x="4324875" y="4324875"/>
            <a:ext cx="1325676" cy="818627"/>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Cover">
    <p:bg>
      <p:bgPr>
        <a:solidFill>
          <a:srgbClr val="DB1935"/>
        </a:solidFill>
      </p:bgPr>
    </p:bg>
    <p:spTree>
      <p:nvGrpSpPr>
        <p:cNvPr id="100" name="Shape 100"/>
        <p:cNvGrpSpPr/>
        <p:nvPr/>
      </p:nvGrpSpPr>
      <p:grpSpPr>
        <a:xfrm>
          <a:off x="0" y="0"/>
          <a:ext cx="0" cy="0"/>
          <a:chOff x="0" y="0"/>
          <a:chExt cx="0" cy="0"/>
        </a:xfrm>
      </p:grpSpPr>
      <p:pic>
        <p:nvPicPr>
          <p:cNvPr id="101" name="Google Shape;101;p26" title="Asset 1@2x.png"/>
          <p:cNvPicPr preferRelativeResize="0"/>
          <p:nvPr/>
        </p:nvPicPr>
        <p:blipFill rotWithShape="1">
          <a:blip r:embed="rId2">
            <a:alphaModFix/>
          </a:blip>
          <a:srcRect b="0" l="0" r="0" t="0"/>
          <a:stretch/>
        </p:blipFill>
        <p:spPr>
          <a:xfrm>
            <a:off x="6735003" y="487375"/>
            <a:ext cx="1779251" cy="1664573"/>
          </a:xfrm>
          <a:prstGeom prst="rect">
            <a:avLst/>
          </a:prstGeom>
          <a:noFill/>
          <a:ln>
            <a:noFill/>
          </a:ln>
        </p:spPr>
      </p:pic>
      <p:sp>
        <p:nvSpPr>
          <p:cNvPr id="102" name="Google Shape;102;p26"/>
          <p:cNvSpPr txBox="1"/>
          <p:nvPr>
            <p:ph type="ctrTitle"/>
          </p:nvPr>
        </p:nvSpPr>
        <p:spPr>
          <a:xfrm>
            <a:off x="604793" y="1248017"/>
            <a:ext cx="6062700" cy="27192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Clr>
                <a:schemeClr val="lt1"/>
              </a:buClr>
              <a:buSzPts val="5200"/>
              <a:buFont typeface="Arial Black"/>
              <a:buNone/>
              <a:defRPr b="1" i="0" sz="4400" u="none" cap="none" strike="noStrike">
                <a:solidFill>
                  <a:schemeClr val="lt1"/>
                </a:solidFill>
                <a:latin typeface="Arial Black"/>
                <a:ea typeface="Arial Black"/>
                <a:cs typeface="Arial Black"/>
                <a:sym typeface="Arial Black"/>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03" name="Google Shape;103;p26"/>
          <p:cNvSpPr txBox="1"/>
          <p:nvPr>
            <p:ph idx="1" type="body"/>
          </p:nvPr>
        </p:nvSpPr>
        <p:spPr>
          <a:xfrm>
            <a:off x="604763" y="4256088"/>
            <a:ext cx="2609100" cy="503100"/>
          </a:xfrm>
          <a:prstGeom prst="rect">
            <a:avLst/>
          </a:prstGeom>
          <a:noFill/>
          <a:ln>
            <a:noFill/>
          </a:ln>
        </p:spPr>
        <p:txBody>
          <a:bodyPr anchorCtr="0" anchor="t" bIns="0" lIns="0" spcFirstLastPara="1" rIns="0" wrap="square" tIns="0">
            <a:noAutofit/>
          </a:bodyPr>
          <a:lstStyle>
            <a:lvl1pPr indent="-228600" lvl="0" marL="457200" algn="l">
              <a:lnSpc>
                <a:spcPct val="114000"/>
              </a:lnSpc>
              <a:spcBef>
                <a:spcPts val="750"/>
              </a:spcBef>
              <a:spcAft>
                <a:spcPts val="0"/>
              </a:spcAft>
              <a:buSzPts val="2100"/>
              <a:buNone/>
              <a:defRPr b="1" i="0" sz="1400">
                <a:solidFill>
                  <a:schemeClr val="lt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a:solidFill>
                  <a:schemeClr val="lt1"/>
                </a:solidFill>
              </a:defRPr>
            </a:lvl2pPr>
            <a:lvl3pPr indent="-228600" lvl="2" marL="1371600" algn="l">
              <a:lnSpc>
                <a:spcPct val="114000"/>
              </a:lnSpc>
              <a:spcBef>
                <a:spcPts val="600"/>
              </a:spcBef>
              <a:spcAft>
                <a:spcPts val="0"/>
              </a:spcAft>
              <a:buSzPts val="1800"/>
              <a:buNone/>
              <a:defRPr>
                <a:solidFill>
                  <a:schemeClr val="lt1"/>
                </a:solidFill>
              </a:defRPr>
            </a:lvl3pPr>
            <a:lvl4pPr indent="-228600" lvl="3" marL="1828800" algn="l">
              <a:lnSpc>
                <a:spcPct val="114000"/>
              </a:lnSpc>
              <a:spcBef>
                <a:spcPts val="600"/>
              </a:spcBef>
              <a:spcAft>
                <a:spcPts val="0"/>
              </a:spcAft>
              <a:buSzPts val="1800"/>
              <a:buNone/>
              <a:defRPr>
                <a:solidFill>
                  <a:schemeClr val="lt1"/>
                </a:solidFill>
              </a:defRPr>
            </a:lvl4pPr>
            <a:lvl5pPr indent="-228600" lvl="4" marL="2286000" algn="l">
              <a:lnSpc>
                <a:spcPct val="114000"/>
              </a:lnSpc>
              <a:spcBef>
                <a:spcPts val="600"/>
              </a:spcBef>
              <a:spcAft>
                <a:spcPts val="0"/>
              </a:spcAft>
              <a:buSzPts val="1800"/>
              <a:buNone/>
              <a:defRPr>
                <a:solidFill>
                  <a:schemeClr val="lt1"/>
                </a:solidFill>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04" name="Shape 104"/>
        <p:cNvGrpSpPr/>
        <p:nvPr/>
      </p:nvGrpSpPr>
      <p:grpSpPr>
        <a:xfrm>
          <a:off x="0" y="0"/>
          <a:ext cx="0" cy="0"/>
          <a:chOff x="0" y="0"/>
          <a:chExt cx="0" cy="0"/>
        </a:xfrm>
      </p:grpSpPr>
      <p:sp>
        <p:nvSpPr>
          <p:cNvPr id="105" name="Google Shape;105;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1pPr>
            <a:lvl2pPr indent="0" lvl="1"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2pPr>
            <a:lvl3pPr indent="0" lvl="2"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3pPr>
            <a:lvl4pPr indent="0" lvl="3"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4pPr>
            <a:lvl5pPr indent="0" lvl="4"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5pPr>
            <a:lvl6pPr indent="0" lvl="5"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6pPr>
            <a:lvl7pPr indent="0" lvl="6"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7pPr>
            <a:lvl8pPr indent="0" lvl="7"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8pPr>
            <a:lvl9pPr indent="0" lvl="8"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06" name="Google Shape;106;p27"/>
          <p:cNvSpPr txBox="1"/>
          <p:nvPr>
            <p:ph type="title"/>
          </p:nvPr>
        </p:nvSpPr>
        <p:spPr>
          <a:xfrm>
            <a:off x="499924" y="553975"/>
            <a:ext cx="7972500" cy="7428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rgbClr val="DB1935"/>
              </a:buClr>
              <a:buSzPts val="2800"/>
              <a:buFont typeface="Arial Black"/>
              <a:buNone/>
              <a:defRPr b="1" i="0" sz="2800">
                <a:solidFill>
                  <a:srgbClr val="DB1935"/>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07" name="Google Shape;107;p27"/>
          <p:cNvSpPr txBox="1"/>
          <p:nvPr>
            <p:ph idx="1" type="body"/>
          </p:nvPr>
        </p:nvSpPr>
        <p:spPr>
          <a:xfrm>
            <a:off x="3409880" y="1506967"/>
            <a:ext cx="487800" cy="274500"/>
          </a:xfrm>
          <a:prstGeom prst="rect">
            <a:avLst/>
          </a:prstGeom>
          <a:noFill/>
          <a:ln>
            <a:noFill/>
          </a:ln>
        </p:spPr>
        <p:txBody>
          <a:bodyPr anchorCtr="0" anchor="t" bIns="45700" lIns="91425" spcFirstLastPara="1" rIns="91425" wrap="square" tIns="45700">
            <a:noAutofit/>
          </a:bodyPr>
          <a:lstStyle>
            <a:lvl1pPr indent="-228600" lvl="0" marL="457200" algn="r">
              <a:lnSpc>
                <a:spcPct val="114000"/>
              </a:lnSpc>
              <a:spcBef>
                <a:spcPts val="750"/>
              </a:spcBef>
              <a:spcAft>
                <a:spcPts val="0"/>
              </a:spcAft>
              <a:buSzPts val="1800"/>
              <a:buNone/>
              <a:defRPr b="0" i="0" sz="1200" u="none" cap="none" strike="noStrike">
                <a:solidFill>
                  <a:schemeClr val="dk1"/>
                </a:solidFill>
                <a:latin typeface="Arial"/>
                <a:ea typeface="Arial"/>
                <a:cs typeface="Arial"/>
                <a:sym typeface="Arial"/>
              </a:defRPr>
            </a:lvl1pPr>
            <a:lvl2pPr indent="-342900" lvl="1" marL="9144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2pPr>
            <a:lvl3pPr indent="-342900" lvl="2" marL="13716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3pPr>
            <a:lvl4pPr indent="-342900" lvl="3" marL="18288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0" i="0" sz="1200" u="none" cap="none" strike="noStrike">
                <a:solidFill>
                  <a:schemeClr val="dk1"/>
                </a:solidFill>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8" name="Google Shape;108;p27"/>
          <p:cNvSpPr txBox="1"/>
          <p:nvPr>
            <p:ph idx="2" type="body"/>
          </p:nvPr>
        </p:nvSpPr>
        <p:spPr>
          <a:xfrm>
            <a:off x="499925" y="1506968"/>
            <a:ext cx="2910000" cy="274500"/>
          </a:xfrm>
          <a:prstGeom prst="rect">
            <a:avLst/>
          </a:prstGeom>
          <a:noFill/>
          <a:ln>
            <a:noFill/>
          </a:ln>
        </p:spPr>
        <p:txBody>
          <a:bodyPr anchorCtr="0" anchor="t" bIns="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9" name="Google Shape;109;p27"/>
          <p:cNvSpPr txBox="1"/>
          <p:nvPr>
            <p:ph idx="3" type="body"/>
          </p:nvPr>
        </p:nvSpPr>
        <p:spPr>
          <a:xfrm>
            <a:off x="3409880" y="2167367"/>
            <a:ext cx="487800" cy="274500"/>
          </a:xfrm>
          <a:prstGeom prst="rect">
            <a:avLst/>
          </a:prstGeom>
          <a:noFill/>
          <a:ln>
            <a:noFill/>
          </a:ln>
        </p:spPr>
        <p:txBody>
          <a:bodyPr anchorCtr="0" anchor="ctr" bIns="45700" lIns="91425" spcFirstLastPara="1" rIns="91425" wrap="square" tIns="45700">
            <a:noAutofit/>
          </a:bodyPr>
          <a:lstStyle>
            <a:lvl1pPr indent="-228600" lvl="0" marL="457200" algn="r">
              <a:lnSpc>
                <a:spcPct val="114000"/>
              </a:lnSpc>
              <a:spcBef>
                <a:spcPts val="750"/>
              </a:spcBef>
              <a:spcAft>
                <a:spcPts val="0"/>
              </a:spcAft>
              <a:buSzPts val="1800"/>
              <a:buNone/>
              <a:defRPr b="0" i="0" sz="1200" u="none" cap="none" strike="noStrike">
                <a:solidFill>
                  <a:schemeClr val="dk1"/>
                </a:solidFill>
                <a:latin typeface="Arial"/>
                <a:ea typeface="Arial"/>
                <a:cs typeface="Arial"/>
                <a:sym typeface="Arial"/>
              </a:defRPr>
            </a:lvl1pPr>
            <a:lvl2pPr indent="-342900" lvl="1" marL="9144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2pPr>
            <a:lvl3pPr indent="-342900" lvl="2" marL="13716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3pPr>
            <a:lvl4pPr indent="-342900" lvl="3" marL="18288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0" i="0" sz="1200" u="none" cap="none" strike="noStrike">
                <a:solidFill>
                  <a:schemeClr val="dk1"/>
                </a:solidFill>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0" name="Google Shape;110;p27"/>
          <p:cNvSpPr txBox="1"/>
          <p:nvPr>
            <p:ph idx="4" type="body"/>
          </p:nvPr>
        </p:nvSpPr>
        <p:spPr>
          <a:xfrm>
            <a:off x="499925" y="2167368"/>
            <a:ext cx="2910000" cy="274500"/>
          </a:xfrm>
          <a:prstGeom prst="rect">
            <a:avLst/>
          </a:prstGeom>
          <a:noFill/>
          <a:ln>
            <a:noFill/>
          </a:ln>
        </p:spPr>
        <p:txBody>
          <a:bodyPr anchorCtr="0" anchor="ctr" bIns="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1" name="Google Shape;111;p27"/>
          <p:cNvSpPr txBox="1"/>
          <p:nvPr>
            <p:ph idx="5" type="body"/>
          </p:nvPr>
        </p:nvSpPr>
        <p:spPr>
          <a:xfrm>
            <a:off x="3409879" y="2827489"/>
            <a:ext cx="487800" cy="274500"/>
          </a:xfrm>
          <a:prstGeom prst="rect">
            <a:avLst/>
          </a:prstGeom>
          <a:noFill/>
          <a:ln>
            <a:noFill/>
          </a:ln>
        </p:spPr>
        <p:txBody>
          <a:bodyPr anchorCtr="0" anchor="ctr" bIns="45700" lIns="91425" spcFirstLastPara="1" rIns="91425" wrap="square" tIns="45700">
            <a:noAutofit/>
          </a:bodyPr>
          <a:lstStyle>
            <a:lvl1pPr indent="-228600" lvl="0" marL="457200" algn="r">
              <a:lnSpc>
                <a:spcPct val="114000"/>
              </a:lnSpc>
              <a:spcBef>
                <a:spcPts val="750"/>
              </a:spcBef>
              <a:spcAft>
                <a:spcPts val="0"/>
              </a:spcAft>
              <a:buSzPts val="1800"/>
              <a:buNone/>
              <a:defRPr b="0" i="0" sz="1200" u="none" cap="none" strike="noStrike">
                <a:solidFill>
                  <a:schemeClr val="dk1"/>
                </a:solidFill>
                <a:latin typeface="Arial"/>
                <a:ea typeface="Arial"/>
                <a:cs typeface="Arial"/>
                <a:sym typeface="Arial"/>
              </a:defRPr>
            </a:lvl1pPr>
            <a:lvl2pPr indent="-342900" lvl="1" marL="9144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2pPr>
            <a:lvl3pPr indent="-342900" lvl="2" marL="13716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3pPr>
            <a:lvl4pPr indent="-342900" lvl="3" marL="18288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0" i="0" sz="1200" u="none" cap="none" strike="noStrike">
                <a:solidFill>
                  <a:schemeClr val="dk1"/>
                </a:solidFill>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2" name="Google Shape;112;p27"/>
          <p:cNvSpPr txBox="1"/>
          <p:nvPr>
            <p:ph idx="6" type="body"/>
          </p:nvPr>
        </p:nvSpPr>
        <p:spPr>
          <a:xfrm>
            <a:off x="499924" y="2827490"/>
            <a:ext cx="2910000" cy="274500"/>
          </a:xfrm>
          <a:prstGeom prst="rect">
            <a:avLst/>
          </a:prstGeom>
          <a:noFill/>
          <a:ln>
            <a:noFill/>
          </a:ln>
        </p:spPr>
        <p:txBody>
          <a:bodyPr anchorCtr="0" anchor="ctr" bIns="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3" name="Google Shape;113;p27"/>
          <p:cNvSpPr txBox="1"/>
          <p:nvPr>
            <p:ph idx="7" type="body"/>
          </p:nvPr>
        </p:nvSpPr>
        <p:spPr>
          <a:xfrm>
            <a:off x="3409880" y="4138407"/>
            <a:ext cx="487800" cy="274500"/>
          </a:xfrm>
          <a:prstGeom prst="rect">
            <a:avLst/>
          </a:prstGeom>
          <a:noFill/>
          <a:ln>
            <a:noFill/>
          </a:ln>
        </p:spPr>
        <p:txBody>
          <a:bodyPr anchorCtr="0" anchor="ctr" bIns="45700" lIns="91425" spcFirstLastPara="1" rIns="91425" wrap="square" tIns="45700">
            <a:noAutofit/>
          </a:bodyPr>
          <a:lstStyle>
            <a:lvl1pPr indent="-228600" lvl="0" marL="457200" algn="r">
              <a:lnSpc>
                <a:spcPct val="114000"/>
              </a:lnSpc>
              <a:spcBef>
                <a:spcPts val="750"/>
              </a:spcBef>
              <a:spcAft>
                <a:spcPts val="0"/>
              </a:spcAft>
              <a:buSzPts val="1800"/>
              <a:buNone/>
              <a:defRPr b="0" i="0" sz="1200" u="none" cap="none" strike="noStrike">
                <a:solidFill>
                  <a:schemeClr val="dk1"/>
                </a:solidFill>
                <a:latin typeface="Arial"/>
                <a:ea typeface="Arial"/>
                <a:cs typeface="Arial"/>
                <a:sym typeface="Arial"/>
              </a:defRPr>
            </a:lvl1pPr>
            <a:lvl2pPr indent="-342900" lvl="1" marL="9144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2pPr>
            <a:lvl3pPr indent="-342900" lvl="2" marL="13716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3pPr>
            <a:lvl4pPr indent="-342900" lvl="3" marL="18288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0" i="0" sz="1200" u="none" cap="none" strike="noStrike">
                <a:solidFill>
                  <a:schemeClr val="dk1"/>
                </a:solidFill>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4" name="Google Shape;114;p27"/>
          <p:cNvSpPr txBox="1"/>
          <p:nvPr>
            <p:ph idx="8" type="body"/>
          </p:nvPr>
        </p:nvSpPr>
        <p:spPr>
          <a:xfrm>
            <a:off x="499925" y="4138408"/>
            <a:ext cx="2910000" cy="274500"/>
          </a:xfrm>
          <a:prstGeom prst="rect">
            <a:avLst/>
          </a:prstGeom>
          <a:noFill/>
          <a:ln>
            <a:noFill/>
          </a:ln>
        </p:spPr>
        <p:txBody>
          <a:bodyPr anchorCtr="0" anchor="ctr" bIns="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cxnSp>
        <p:nvCxnSpPr>
          <p:cNvPr id="115" name="Google Shape;115;p27"/>
          <p:cNvCxnSpPr/>
          <p:nvPr/>
        </p:nvCxnSpPr>
        <p:spPr>
          <a:xfrm>
            <a:off x="577400" y="1976940"/>
            <a:ext cx="3369600" cy="0"/>
          </a:xfrm>
          <a:prstGeom prst="straightConnector1">
            <a:avLst/>
          </a:prstGeom>
          <a:noFill/>
          <a:ln cap="flat" cmpd="sng" w="9525">
            <a:solidFill>
              <a:schemeClr val="dk2"/>
            </a:solidFill>
            <a:prstDash val="solid"/>
            <a:round/>
            <a:headEnd len="sm" w="sm" type="none"/>
            <a:tailEnd len="sm" w="sm" type="none"/>
          </a:ln>
        </p:spPr>
      </p:cxnSp>
      <p:cxnSp>
        <p:nvCxnSpPr>
          <p:cNvPr id="116" name="Google Shape;116;p27"/>
          <p:cNvCxnSpPr/>
          <p:nvPr/>
        </p:nvCxnSpPr>
        <p:spPr>
          <a:xfrm>
            <a:off x="577400" y="2633465"/>
            <a:ext cx="3369600" cy="0"/>
          </a:xfrm>
          <a:prstGeom prst="straightConnector1">
            <a:avLst/>
          </a:prstGeom>
          <a:noFill/>
          <a:ln cap="flat" cmpd="sng" w="9525">
            <a:solidFill>
              <a:schemeClr val="dk2"/>
            </a:solidFill>
            <a:prstDash val="solid"/>
            <a:round/>
            <a:headEnd len="sm" w="sm" type="none"/>
            <a:tailEnd len="sm" w="sm" type="none"/>
          </a:ln>
        </p:spPr>
      </p:cxnSp>
      <p:cxnSp>
        <p:nvCxnSpPr>
          <p:cNvPr id="117" name="Google Shape;117;p27"/>
          <p:cNvCxnSpPr/>
          <p:nvPr/>
        </p:nvCxnSpPr>
        <p:spPr>
          <a:xfrm>
            <a:off x="577400" y="3289990"/>
            <a:ext cx="3369600" cy="0"/>
          </a:xfrm>
          <a:prstGeom prst="straightConnector1">
            <a:avLst/>
          </a:prstGeom>
          <a:noFill/>
          <a:ln cap="flat" cmpd="sng" w="9525">
            <a:solidFill>
              <a:schemeClr val="dk2"/>
            </a:solidFill>
            <a:prstDash val="solid"/>
            <a:round/>
            <a:headEnd len="sm" w="sm" type="none"/>
            <a:tailEnd len="sm" w="sm" type="none"/>
          </a:ln>
        </p:spPr>
      </p:cxnSp>
      <p:cxnSp>
        <p:nvCxnSpPr>
          <p:cNvPr id="118" name="Google Shape;118;p27"/>
          <p:cNvCxnSpPr/>
          <p:nvPr/>
        </p:nvCxnSpPr>
        <p:spPr>
          <a:xfrm>
            <a:off x="616138" y="3946515"/>
            <a:ext cx="3369600" cy="0"/>
          </a:xfrm>
          <a:prstGeom prst="straightConnector1">
            <a:avLst/>
          </a:prstGeom>
          <a:noFill/>
          <a:ln cap="flat" cmpd="sng" w="9525">
            <a:solidFill>
              <a:schemeClr val="dk2"/>
            </a:solidFill>
            <a:prstDash val="solid"/>
            <a:round/>
            <a:headEnd len="sm" w="sm" type="none"/>
            <a:tailEnd len="sm" w="sm" type="none"/>
          </a:ln>
        </p:spPr>
      </p:cxnSp>
      <p:cxnSp>
        <p:nvCxnSpPr>
          <p:cNvPr id="119" name="Google Shape;119;p27"/>
          <p:cNvCxnSpPr/>
          <p:nvPr/>
        </p:nvCxnSpPr>
        <p:spPr>
          <a:xfrm>
            <a:off x="616138" y="4603040"/>
            <a:ext cx="3369600" cy="0"/>
          </a:xfrm>
          <a:prstGeom prst="straightConnector1">
            <a:avLst/>
          </a:prstGeom>
          <a:noFill/>
          <a:ln cap="flat" cmpd="sng" w="9525">
            <a:solidFill>
              <a:schemeClr val="dk2"/>
            </a:solidFill>
            <a:prstDash val="solid"/>
            <a:round/>
            <a:headEnd len="sm" w="sm" type="none"/>
            <a:tailEnd len="sm" w="sm" type="none"/>
          </a:ln>
        </p:spPr>
      </p:cxnSp>
      <p:sp>
        <p:nvSpPr>
          <p:cNvPr id="120" name="Google Shape;120;p27"/>
          <p:cNvSpPr txBox="1"/>
          <p:nvPr>
            <p:ph idx="9" type="body"/>
          </p:nvPr>
        </p:nvSpPr>
        <p:spPr>
          <a:xfrm>
            <a:off x="3420039" y="3477729"/>
            <a:ext cx="487800" cy="274500"/>
          </a:xfrm>
          <a:prstGeom prst="rect">
            <a:avLst/>
          </a:prstGeom>
          <a:noFill/>
          <a:ln>
            <a:noFill/>
          </a:ln>
        </p:spPr>
        <p:txBody>
          <a:bodyPr anchorCtr="0" anchor="ctr" bIns="45700" lIns="91425" spcFirstLastPara="1" rIns="91425" wrap="square" tIns="45700">
            <a:noAutofit/>
          </a:bodyPr>
          <a:lstStyle>
            <a:lvl1pPr indent="-228600" lvl="0" marL="457200" algn="r">
              <a:lnSpc>
                <a:spcPct val="114000"/>
              </a:lnSpc>
              <a:spcBef>
                <a:spcPts val="750"/>
              </a:spcBef>
              <a:spcAft>
                <a:spcPts val="0"/>
              </a:spcAft>
              <a:buSzPts val="1800"/>
              <a:buNone/>
              <a:defRPr b="0" i="0" sz="1200" u="none" cap="none" strike="noStrike">
                <a:solidFill>
                  <a:schemeClr val="dk1"/>
                </a:solidFill>
                <a:latin typeface="Arial"/>
                <a:ea typeface="Arial"/>
                <a:cs typeface="Arial"/>
                <a:sym typeface="Arial"/>
              </a:defRPr>
            </a:lvl1pPr>
            <a:lvl2pPr indent="-342900" lvl="1" marL="9144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2pPr>
            <a:lvl3pPr indent="-342900" lvl="2" marL="13716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3pPr>
            <a:lvl4pPr indent="-342900" lvl="3" marL="18288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0" i="0" sz="1200" u="none" cap="none" strike="noStrike">
                <a:solidFill>
                  <a:schemeClr val="dk1"/>
                </a:solidFill>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1" name="Google Shape;121;p27"/>
          <p:cNvSpPr txBox="1"/>
          <p:nvPr>
            <p:ph idx="13" type="body"/>
          </p:nvPr>
        </p:nvSpPr>
        <p:spPr>
          <a:xfrm>
            <a:off x="510084" y="3477730"/>
            <a:ext cx="2910000" cy="274500"/>
          </a:xfrm>
          <a:prstGeom prst="rect">
            <a:avLst/>
          </a:prstGeom>
          <a:noFill/>
          <a:ln>
            <a:noFill/>
          </a:ln>
        </p:spPr>
        <p:txBody>
          <a:bodyPr anchorCtr="0" anchor="ctr" bIns="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2" name="Google Shape;122;p27"/>
          <p:cNvSpPr txBox="1"/>
          <p:nvPr>
            <p:ph idx="14" type="body"/>
          </p:nvPr>
        </p:nvSpPr>
        <p:spPr>
          <a:xfrm>
            <a:off x="7880279" y="1506977"/>
            <a:ext cx="487800" cy="274500"/>
          </a:xfrm>
          <a:prstGeom prst="rect">
            <a:avLst/>
          </a:prstGeom>
          <a:noFill/>
          <a:ln>
            <a:noFill/>
          </a:ln>
        </p:spPr>
        <p:txBody>
          <a:bodyPr anchorCtr="0" anchor="t" bIns="45700" lIns="91425" spcFirstLastPara="1" rIns="91425" wrap="square" tIns="45700">
            <a:noAutofit/>
          </a:bodyPr>
          <a:lstStyle>
            <a:lvl1pPr indent="-228600" lvl="0" marL="457200" algn="r">
              <a:lnSpc>
                <a:spcPct val="114000"/>
              </a:lnSpc>
              <a:spcBef>
                <a:spcPts val="750"/>
              </a:spcBef>
              <a:spcAft>
                <a:spcPts val="0"/>
              </a:spcAft>
              <a:buSzPts val="1800"/>
              <a:buNone/>
              <a:defRPr b="0" i="0" sz="1200" u="none" cap="none" strike="noStrike">
                <a:solidFill>
                  <a:schemeClr val="dk1"/>
                </a:solidFill>
                <a:latin typeface="Arial"/>
                <a:ea typeface="Arial"/>
                <a:cs typeface="Arial"/>
                <a:sym typeface="Arial"/>
              </a:defRPr>
            </a:lvl1pPr>
            <a:lvl2pPr indent="-342900" lvl="1" marL="9144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2pPr>
            <a:lvl3pPr indent="-342900" lvl="2" marL="13716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3pPr>
            <a:lvl4pPr indent="-342900" lvl="3" marL="18288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0" i="0" sz="1200" u="none" cap="none" strike="noStrike">
                <a:solidFill>
                  <a:schemeClr val="dk1"/>
                </a:solidFill>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3" name="Google Shape;123;p27"/>
          <p:cNvSpPr txBox="1"/>
          <p:nvPr>
            <p:ph idx="15" type="body"/>
          </p:nvPr>
        </p:nvSpPr>
        <p:spPr>
          <a:xfrm>
            <a:off x="4960165" y="1506968"/>
            <a:ext cx="2938800" cy="274500"/>
          </a:xfrm>
          <a:prstGeom prst="rect">
            <a:avLst/>
          </a:prstGeom>
          <a:noFill/>
          <a:ln>
            <a:noFill/>
          </a:ln>
        </p:spPr>
        <p:txBody>
          <a:bodyPr anchorCtr="0" anchor="t" bIns="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4" name="Google Shape;124;p27"/>
          <p:cNvSpPr txBox="1"/>
          <p:nvPr>
            <p:ph idx="16" type="body"/>
          </p:nvPr>
        </p:nvSpPr>
        <p:spPr>
          <a:xfrm>
            <a:off x="4960165" y="1781359"/>
            <a:ext cx="2910000" cy="252600"/>
          </a:xfrm>
          <a:prstGeom prst="rect">
            <a:avLst/>
          </a:prstGeom>
          <a:noFill/>
          <a:ln>
            <a:noFill/>
          </a:ln>
        </p:spPr>
        <p:txBody>
          <a:bodyPr anchorCtr="0" anchor="ctr"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25" name="Google Shape;125;p27"/>
          <p:cNvSpPr txBox="1"/>
          <p:nvPr>
            <p:ph idx="17" type="body"/>
          </p:nvPr>
        </p:nvSpPr>
        <p:spPr>
          <a:xfrm>
            <a:off x="7880279" y="3945367"/>
            <a:ext cx="487800" cy="274500"/>
          </a:xfrm>
          <a:prstGeom prst="rect">
            <a:avLst/>
          </a:prstGeom>
          <a:noFill/>
          <a:ln>
            <a:noFill/>
          </a:ln>
        </p:spPr>
        <p:txBody>
          <a:bodyPr anchorCtr="0" anchor="ctr" bIns="45700" lIns="91425" spcFirstLastPara="1" rIns="91425" wrap="square" tIns="45700">
            <a:noAutofit/>
          </a:bodyPr>
          <a:lstStyle>
            <a:lvl1pPr indent="-228600" lvl="0" marL="457200" algn="r">
              <a:lnSpc>
                <a:spcPct val="114000"/>
              </a:lnSpc>
              <a:spcBef>
                <a:spcPts val="750"/>
              </a:spcBef>
              <a:spcAft>
                <a:spcPts val="0"/>
              </a:spcAft>
              <a:buSzPts val="1800"/>
              <a:buNone/>
              <a:defRPr b="0" i="0" sz="1200" u="none" cap="none" strike="noStrike">
                <a:solidFill>
                  <a:schemeClr val="dk1"/>
                </a:solidFill>
                <a:latin typeface="Arial"/>
                <a:ea typeface="Arial"/>
                <a:cs typeface="Arial"/>
                <a:sym typeface="Arial"/>
              </a:defRPr>
            </a:lvl1pPr>
            <a:lvl2pPr indent="-342900" lvl="1" marL="9144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2pPr>
            <a:lvl3pPr indent="-342900" lvl="2" marL="13716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3pPr>
            <a:lvl4pPr indent="-342900" lvl="3" marL="18288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0" i="0" sz="1200" u="none" cap="none" strike="noStrike">
                <a:solidFill>
                  <a:schemeClr val="dk1"/>
                </a:solidFill>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6" name="Google Shape;126;p27"/>
          <p:cNvSpPr txBox="1"/>
          <p:nvPr>
            <p:ph idx="18" type="body"/>
          </p:nvPr>
        </p:nvSpPr>
        <p:spPr>
          <a:xfrm>
            <a:off x="4960165" y="3945368"/>
            <a:ext cx="2899800" cy="274500"/>
          </a:xfrm>
          <a:prstGeom prst="rect">
            <a:avLst/>
          </a:prstGeom>
          <a:noFill/>
          <a:ln>
            <a:noFill/>
          </a:ln>
        </p:spPr>
        <p:txBody>
          <a:bodyPr anchorCtr="0" anchor="ctr" bIns="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cxnSp>
        <p:nvCxnSpPr>
          <p:cNvPr id="127" name="Google Shape;127;p27"/>
          <p:cNvCxnSpPr/>
          <p:nvPr/>
        </p:nvCxnSpPr>
        <p:spPr>
          <a:xfrm>
            <a:off x="5010965" y="3753475"/>
            <a:ext cx="3369600" cy="0"/>
          </a:xfrm>
          <a:prstGeom prst="straightConnector1">
            <a:avLst/>
          </a:prstGeom>
          <a:noFill/>
          <a:ln cap="flat" cmpd="sng" w="9525">
            <a:solidFill>
              <a:schemeClr val="dk2"/>
            </a:solidFill>
            <a:prstDash val="solid"/>
            <a:round/>
            <a:headEnd len="sm" w="sm" type="none"/>
            <a:tailEnd len="sm" w="sm" type="none"/>
          </a:ln>
        </p:spPr>
      </p:cxnSp>
      <p:cxnSp>
        <p:nvCxnSpPr>
          <p:cNvPr id="128" name="Google Shape;128;p27"/>
          <p:cNvCxnSpPr/>
          <p:nvPr/>
        </p:nvCxnSpPr>
        <p:spPr>
          <a:xfrm>
            <a:off x="5010965" y="4410000"/>
            <a:ext cx="3369600" cy="0"/>
          </a:xfrm>
          <a:prstGeom prst="straightConnector1">
            <a:avLst/>
          </a:prstGeom>
          <a:noFill/>
          <a:ln cap="flat" cmpd="sng" w="9525">
            <a:solidFill>
              <a:schemeClr val="dk2"/>
            </a:solidFill>
            <a:prstDash val="solid"/>
            <a:round/>
            <a:headEnd len="sm" w="sm" type="none"/>
            <a:tailEnd len="sm" w="sm" type="none"/>
          </a:ln>
        </p:spPr>
      </p:cxnSp>
      <p:sp>
        <p:nvSpPr>
          <p:cNvPr id="129" name="Google Shape;129;p27"/>
          <p:cNvSpPr txBox="1"/>
          <p:nvPr>
            <p:ph idx="19" type="body"/>
          </p:nvPr>
        </p:nvSpPr>
        <p:spPr>
          <a:xfrm>
            <a:off x="7880279" y="3284689"/>
            <a:ext cx="487800" cy="274500"/>
          </a:xfrm>
          <a:prstGeom prst="rect">
            <a:avLst/>
          </a:prstGeom>
          <a:noFill/>
          <a:ln>
            <a:noFill/>
          </a:ln>
        </p:spPr>
        <p:txBody>
          <a:bodyPr anchorCtr="0" anchor="ctr" bIns="45700" lIns="91425" spcFirstLastPara="1" rIns="91425" wrap="square" tIns="45700">
            <a:noAutofit/>
          </a:bodyPr>
          <a:lstStyle>
            <a:lvl1pPr indent="-228600" lvl="0" marL="457200" algn="r">
              <a:lnSpc>
                <a:spcPct val="114000"/>
              </a:lnSpc>
              <a:spcBef>
                <a:spcPts val="750"/>
              </a:spcBef>
              <a:spcAft>
                <a:spcPts val="0"/>
              </a:spcAft>
              <a:buSzPts val="1800"/>
              <a:buNone/>
              <a:defRPr b="0" i="0" sz="1200" u="none" cap="none" strike="noStrike">
                <a:solidFill>
                  <a:schemeClr val="dk1"/>
                </a:solidFill>
                <a:latin typeface="Arial"/>
                <a:ea typeface="Arial"/>
                <a:cs typeface="Arial"/>
                <a:sym typeface="Arial"/>
              </a:defRPr>
            </a:lvl1pPr>
            <a:lvl2pPr indent="-342900" lvl="1" marL="9144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2pPr>
            <a:lvl3pPr indent="-342900" lvl="2" marL="13716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3pPr>
            <a:lvl4pPr indent="-342900" lvl="3" marL="1828800" algn="l">
              <a:lnSpc>
                <a:spcPct val="114000"/>
              </a:lnSpc>
              <a:spcBef>
                <a:spcPts val="600"/>
              </a:spcBef>
              <a:spcAft>
                <a:spcPts val="0"/>
              </a:spcAft>
              <a:buSzPts val="1800"/>
              <a:buChar char="•"/>
              <a:defRPr b="0" i="0" sz="1200" u="none" cap="none" strike="noStrike">
                <a:solidFill>
                  <a:schemeClr val="dk1"/>
                </a:solidFill>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0" i="0" sz="1200" u="none" cap="none" strike="noStrike">
                <a:solidFill>
                  <a:schemeClr val="dk1"/>
                </a:solidFill>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0" name="Google Shape;130;p27"/>
          <p:cNvSpPr txBox="1"/>
          <p:nvPr>
            <p:ph idx="20" type="body"/>
          </p:nvPr>
        </p:nvSpPr>
        <p:spPr>
          <a:xfrm>
            <a:off x="4960165" y="3284690"/>
            <a:ext cx="2899800" cy="274500"/>
          </a:xfrm>
          <a:prstGeom prst="rect">
            <a:avLst/>
          </a:prstGeom>
          <a:noFill/>
          <a:ln>
            <a:noFill/>
          </a:ln>
        </p:spPr>
        <p:txBody>
          <a:bodyPr anchorCtr="0" anchor="ctr" bIns="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1" name="Google Shape;131;p27"/>
          <p:cNvSpPr txBox="1"/>
          <p:nvPr>
            <p:ph idx="21" type="body"/>
          </p:nvPr>
        </p:nvSpPr>
        <p:spPr>
          <a:xfrm>
            <a:off x="4960165" y="2092932"/>
            <a:ext cx="2910000" cy="252600"/>
          </a:xfrm>
          <a:prstGeom prst="rect">
            <a:avLst/>
          </a:prstGeom>
          <a:noFill/>
          <a:ln>
            <a:noFill/>
          </a:ln>
        </p:spPr>
        <p:txBody>
          <a:bodyPr anchorCtr="0" anchor="ctr"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32" name="Google Shape;132;p27"/>
          <p:cNvSpPr txBox="1"/>
          <p:nvPr>
            <p:ph idx="22" type="body"/>
          </p:nvPr>
        </p:nvSpPr>
        <p:spPr>
          <a:xfrm>
            <a:off x="4960165" y="2404505"/>
            <a:ext cx="2910000" cy="252600"/>
          </a:xfrm>
          <a:prstGeom prst="rect">
            <a:avLst/>
          </a:prstGeom>
          <a:noFill/>
          <a:ln>
            <a:noFill/>
          </a:ln>
        </p:spPr>
        <p:txBody>
          <a:bodyPr anchorCtr="0" anchor="ctr"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33" name="Google Shape;133;p27"/>
          <p:cNvSpPr txBox="1"/>
          <p:nvPr>
            <p:ph idx="23" type="body"/>
          </p:nvPr>
        </p:nvSpPr>
        <p:spPr>
          <a:xfrm>
            <a:off x="4960165" y="2716079"/>
            <a:ext cx="2910000" cy="252600"/>
          </a:xfrm>
          <a:prstGeom prst="rect">
            <a:avLst/>
          </a:prstGeom>
          <a:noFill/>
          <a:ln>
            <a:noFill/>
          </a:ln>
        </p:spPr>
        <p:txBody>
          <a:bodyPr anchorCtr="0" anchor="ctr"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cxnSp>
        <p:nvCxnSpPr>
          <p:cNvPr id="134" name="Google Shape;134;p27"/>
          <p:cNvCxnSpPr/>
          <p:nvPr/>
        </p:nvCxnSpPr>
        <p:spPr>
          <a:xfrm>
            <a:off x="5010965" y="3080493"/>
            <a:ext cx="33696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Two Column">
  <p:cSld name="Bullets Two Column">
    <p:spTree>
      <p:nvGrpSpPr>
        <p:cNvPr id="135" name="Shape 135"/>
        <p:cNvGrpSpPr/>
        <p:nvPr/>
      </p:nvGrpSpPr>
      <p:grpSpPr>
        <a:xfrm>
          <a:off x="0" y="0"/>
          <a:ext cx="0" cy="0"/>
          <a:chOff x="0" y="0"/>
          <a:chExt cx="0" cy="0"/>
        </a:xfrm>
      </p:grpSpPr>
      <p:sp>
        <p:nvSpPr>
          <p:cNvPr id="136" name="Google Shape;136;p29"/>
          <p:cNvSpPr txBox="1"/>
          <p:nvPr>
            <p:ph idx="1" type="body"/>
          </p:nvPr>
        </p:nvSpPr>
        <p:spPr>
          <a:xfrm>
            <a:off x="499925" y="2055767"/>
            <a:ext cx="3780000" cy="2236200"/>
          </a:xfrm>
          <a:prstGeom prst="rect">
            <a:avLst/>
          </a:prstGeom>
          <a:noFill/>
          <a:ln>
            <a:noFill/>
          </a:ln>
        </p:spPr>
        <p:txBody>
          <a:bodyPr anchorCtr="0" anchor="t" bIns="91425" lIns="91425" spcFirstLastPara="1" rIns="91425" wrap="square" tIns="91425">
            <a:noAutofit/>
          </a:bodyPr>
          <a:lstStyle>
            <a:lvl1pPr indent="-304800" lvl="0" marL="457200" algn="l">
              <a:lnSpc>
                <a:spcPct val="114000"/>
              </a:lnSpc>
              <a:spcBef>
                <a:spcPts val="0"/>
              </a:spcBef>
              <a:spcAft>
                <a:spcPts val="0"/>
              </a:spcAft>
              <a:buClr>
                <a:srgbClr val="DB1935"/>
              </a:buClr>
              <a:buSzPts val="1200"/>
              <a:buChar char="●"/>
              <a:defRPr sz="1200">
                <a:solidFill>
                  <a:schemeClr val="dk1"/>
                </a:solidFill>
              </a:defRPr>
            </a:lvl1pPr>
            <a:lvl2pPr indent="-317500" lvl="1" marL="914400" algn="l">
              <a:lnSpc>
                <a:spcPct val="114000"/>
              </a:lnSpc>
              <a:spcBef>
                <a:spcPts val="60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37" name="Google Shape;137;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1pPr>
            <a:lvl2pPr indent="0" lvl="1"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2pPr>
            <a:lvl3pPr indent="0" lvl="2"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3pPr>
            <a:lvl4pPr indent="0" lvl="3"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4pPr>
            <a:lvl5pPr indent="0" lvl="4"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5pPr>
            <a:lvl6pPr indent="0" lvl="5"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6pPr>
            <a:lvl7pPr indent="0" lvl="6"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7pPr>
            <a:lvl8pPr indent="0" lvl="7"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8pPr>
            <a:lvl9pPr indent="0" lvl="8"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38" name="Google Shape;138;p29"/>
          <p:cNvSpPr txBox="1"/>
          <p:nvPr>
            <p:ph idx="2" type="body"/>
          </p:nvPr>
        </p:nvSpPr>
        <p:spPr>
          <a:xfrm>
            <a:off x="499925" y="1845524"/>
            <a:ext cx="3780000" cy="2103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1800"/>
              <a:buNone/>
              <a:defRPr b="1" i="0" sz="12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9" name="Google Shape;139;p29"/>
          <p:cNvSpPr txBox="1"/>
          <p:nvPr>
            <p:ph idx="3" type="body"/>
          </p:nvPr>
        </p:nvSpPr>
        <p:spPr>
          <a:xfrm>
            <a:off x="4864074" y="2055767"/>
            <a:ext cx="3780000" cy="2236200"/>
          </a:xfrm>
          <a:prstGeom prst="rect">
            <a:avLst/>
          </a:prstGeom>
          <a:noFill/>
          <a:ln>
            <a:noFill/>
          </a:ln>
        </p:spPr>
        <p:txBody>
          <a:bodyPr anchorCtr="0" anchor="t" bIns="91425" lIns="91425" spcFirstLastPara="1" rIns="91425" wrap="square" tIns="91425">
            <a:noAutofit/>
          </a:bodyPr>
          <a:lstStyle>
            <a:lvl1pPr indent="-304800" lvl="0" marL="457200" algn="l">
              <a:lnSpc>
                <a:spcPct val="114000"/>
              </a:lnSpc>
              <a:spcBef>
                <a:spcPts val="0"/>
              </a:spcBef>
              <a:spcAft>
                <a:spcPts val="0"/>
              </a:spcAft>
              <a:buClr>
                <a:srgbClr val="DB1935"/>
              </a:buClr>
              <a:buSzPts val="1200"/>
              <a:buFont typeface="NTR"/>
              <a:buChar char="●"/>
              <a:defRPr b="0" i="0" sz="1200">
                <a:solidFill>
                  <a:schemeClr val="dk1"/>
                </a:solidFill>
                <a:latin typeface="Arial"/>
                <a:ea typeface="Arial"/>
                <a:cs typeface="Arial"/>
                <a:sym typeface="Arial"/>
              </a:defRPr>
            </a:lvl1pPr>
            <a:lvl2pPr indent="-317500" lvl="1" marL="914400" algn="l">
              <a:lnSpc>
                <a:spcPct val="114000"/>
              </a:lnSpc>
              <a:spcBef>
                <a:spcPts val="60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40" name="Google Shape;140;p29"/>
          <p:cNvSpPr txBox="1"/>
          <p:nvPr>
            <p:ph idx="4" type="body"/>
          </p:nvPr>
        </p:nvSpPr>
        <p:spPr>
          <a:xfrm>
            <a:off x="4864074" y="1845524"/>
            <a:ext cx="3780000" cy="2103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1800"/>
              <a:buNone/>
              <a:defRPr b="1" i="0" sz="12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1" name="Google Shape;141;p29"/>
          <p:cNvSpPr txBox="1"/>
          <p:nvPr>
            <p:ph type="title"/>
          </p:nvPr>
        </p:nvSpPr>
        <p:spPr>
          <a:xfrm>
            <a:off x="499924" y="553975"/>
            <a:ext cx="7972500" cy="7428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rgbClr val="DB1935"/>
              </a:buClr>
              <a:buSzPts val="2800"/>
              <a:buFont typeface="Arial Black"/>
              <a:buNone/>
              <a:defRPr b="1" i="0" sz="2800">
                <a:solidFill>
                  <a:srgbClr val="DB1935"/>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42" name="Google Shape;142;p29"/>
          <p:cNvSpPr txBox="1"/>
          <p:nvPr>
            <p:ph idx="5" type="body"/>
          </p:nvPr>
        </p:nvSpPr>
        <p:spPr>
          <a:xfrm>
            <a:off x="4864074" y="1506968"/>
            <a:ext cx="3780000" cy="2745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3" name="Google Shape;143;p29"/>
          <p:cNvSpPr txBox="1"/>
          <p:nvPr>
            <p:ph idx="6" type="body"/>
          </p:nvPr>
        </p:nvSpPr>
        <p:spPr>
          <a:xfrm>
            <a:off x="499925" y="1506968"/>
            <a:ext cx="3780000" cy="2745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Single Column">
  <p:cSld name="Bullets Single Column">
    <p:spTree>
      <p:nvGrpSpPr>
        <p:cNvPr id="144" name="Shape 144"/>
        <p:cNvGrpSpPr/>
        <p:nvPr/>
      </p:nvGrpSpPr>
      <p:grpSpPr>
        <a:xfrm>
          <a:off x="0" y="0"/>
          <a:ext cx="0" cy="0"/>
          <a:chOff x="0" y="0"/>
          <a:chExt cx="0" cy="0"/>
        </a:xfrm>
      </p:grpSpPr>
      <p:sp>
        <p:nvSpPr>
          <p:cNvPr id="145" name="Google Shape;145;p30"/>
          <p:cNvSpPr txBox="1"/>
          <p:nvPr>
            <p:ph idx="1" type="body"/>
          </p:nvPr>
        </p:nvSpPr>
        <p:spPr>
          <a:xfrm>
            <a:off x="499925" y="2055767"/>
            <a:ext cx="7744800" cy="1127400"/>
          </a:xfrm>
          <a:prstGeom prst="rect">
            <a:avLst/>
          </a:prstGeom>
          <a:noFill/>
          <a:ln>
            <a:noFill/>
          </a:ln>
        </p:spPr>
        <p:txBody>
          <a:bodyPr anchorCtr="0" anchor="t" bIns="91425" lIns="91425" spcFirstLastPara="1" rIns="91425" wrap="square" tIns="91425">
            <a:noAutofit/>
          </a:bodyPr>
          <a:lstStyle>
            <a:lvl1pPr indent="-304800" lvl="0" marL="457200" algn="l">
              <a:lnSpc>
                <a:spcPct val="114000"/>
              </a:lnSpc>
              <a:spcBef>
                <a:spcPts val="0"/>
              </a:spcBef>
              <a:spcAft>
                <a:spcPts val="0"/>
              </a:spcAft>
              <a:buClr>
                <a:srgbClr val="DB1935"/>
              </a:buClr>
              <a:buSzPts val="1200"/>
              <a:buChar char="●"/>
              <a:defRPr sz="1200">
                <a:solidFill>
                  <a:schemeClr val="dk1"/>
                </a:solidFill>
              </a:defRPr>
            </a:lvl1pPr>
            <a:lvl2pPr indent="-317500" lvl="1" marL="914400" algn="l">
              <a:lnSpc>
                <a:spcPct val="114000"/>
              </a:lnSpc>
              <a:spcBef>
                <a:spcPts val="60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46" name="Google Shape;146;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1pPr>
            <a:lvl2pPr indent="0" lvl="1"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2pPr>
            <a:lvl3pPr indent="0" lvl="2"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3pPr>
            <a:lvl4pPr indent="0" lvl="3"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4pPr>
            <a:lvl5pPr indent="0" lvl="4"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5pPr>
            <a:lvl6pPr indent="0" lvl="5"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6pPr>
            <a:lvl7pPr indent="0" lvl="6"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7pPr>
            <a:lvl8pPr indent="0" lvl="7"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8pPr>
            <a:lvl9pPr indent="0" lvl="8"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47" name="Google Shape;147;p30"/>
          <p:cNvSpPr txBox="1"/>
          <p:nvPr>
            <p:ph idx="2" type="body"/>
          </p:nvPr>
        </p:nvSpPr>
        <p:spPr>
          <a:xfrm>
            <a:off x="499924" y="1845524"/>
            <a:ext cx="7744800" cy="2103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1800"/>
              <a:buNone/>
              <a:defRPr b="1" i="0" sz="12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8" name="Google Shape;148;p30"/>
          <p:cNvSpPr txBox="1"/>
          <p:nvPr>
            <p:ph idx="3" type="body"/>
          </p:nvPr>
        </p:nvSpPr>
        <p:spPr>
          <a:xfrm>
            <a:off x="499923" y="3393281"/>
            <a:ext cx="7744800" cy="2103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1800"/>
              <a:buNone/>
              <a:defRPr b="1" i="0" sz="12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9" name="Google Shape;149;p30"/>
          <p:cNvSpPr txBox="1"/>
          <p:nvPr>
            <p:ph idx="4" type="body"/>
          </p:nvPr>
        </p:nvSpPr>
        <p:spPr>
          <a:xfrm>
            <a:off x="499921" y="3603524"/>
            <a:ext cx="7744800" cy="1127400"/>
          </a:xfrm>
          <a:prstGeom prst="rect">
            <a:avLst/>
          </a:prstGeom>
          <a:noFill/>
          <a:ln>
            <a:noFill/>
          </a:ln>
        </p:spPr>
        <p:txBody>
          <a:bodyPr anchorCtr="0" anchor="t" bIns="91425" lIns="91425" spcFirstLastPara="1" rIns="91425" wrap="square" tIns="91425">
            <a:noAutofit/>
          </a:bodyPr>
          <a:lstStyle>
            <a:lvl1pPr indent="-304800" lvl="0" marL="457200" algn="l">
              <a:lnSpc>
                <a:spcPct val="114000"/>
              </a:lnSpc>
              <a:spcBef>
                <a:spcPts val="0"/>
              </a:spcBef>
              <a:spcAft>
                <a:spcPts val="0"/>
              </a:spcAft>
              <a:buClr>
                <a:srgbClr val="DB1935"/>
              </a:buClr>
              <a:buSzPts val="1200"/>
              <a:buChar char="●"/>
              <a:defRPr b="0" i="0" sz="1200">
                <a:solidFill>
                  <a:schemeClr val="dk1"/>
                </a:solidFill>
                <a:latin typeface="Arial"/>
                <a:ea typeface="Arial"/>
                <a:cs typeface="Arial"/>
                <a:sym typeface="Arial"/>
              </a:defRPr>
            </a:lvl1pPr>
            <a:lvl2pPr indent="-317500" lvl="1" marL="914400" algn="l">
              <a:lnSpc>
                <a:spcPct val="114000"/>
              </a:lnSpc>
              <a:spcBef>
                <a:spcPts val="60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50" name="Google Shape;150;p30"/>
          <p:cNvSpPr txBox="1"/>
          <p:nvPr>
            <p:ph type="title"/>
          </p:nvPr>
        </p:nvSpPr>
        <p:spPr>
          <a:xfrm>
            <a:off x="499924" y="553975"/>
            <a:ext cx="7744800" cy="7428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rgbClr val="DB1935"/>
              </a:buClr>
              <a:buSzPts val="2800"/>
              <a:buFont typeface="Arial Black"/>
              <a:buNone/>
              <a:defRPr b="1" i="0" sz="2800">
                <a:solidFill>
                  <a:srgbClr val="DB1935"/>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1" name="Google Shape;151;p30"/>
          <p:cNvSpPr txBox="1"/>
          <p:nvPr>
            <p:ph idx="5" type="body"/>
          </p:nvPr>
        </p:nvSpPr>
        <p:spPr>
          <a:xfrm>
            <a:off x="499924" y="1506968"/>
            <a:ext cx="7744800" cy="2745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 Place">
  <p:cSld name="Quote — Place">
    <p:bg>
      <p:bgPr>
        <a:solidFill>
          <a:srgbClr val="DB1935"/>
        </a:solidFill>
      </p:bgPr>
    </p:bg>
    <p:spTree>
      <p:nvGrpSpPr>
        <p:cNvPr id="152" name="Shape 152"/>
        <p:cNvGrpSpPr/>
        <p:nvPr/>
      </p:nvGrpSpPr>
      <p:grpSpPr>
        <a:xfrm>
          <a:off x="0" y="0"/>
          <a:ext cx="0" cy="0"/>
          <a:chOff x="0" y="0"/>
          <a:chExt cx="0" cy="0"/>
        </a:xfrm>
      </p:grpSpPr>
      <p:pic>
        <p:nvPicPr>
          <p:cNvPr id="153" name="Google Shape;153;p32" title="1Asset 13@2x.png"/>
          <p:cNvPicPr preferRelativeResize="0"/>
          <p:nvPr/>
        </p:nvPicPr>
        <p:blipFill rotWithShape="1">
          <a:blip r:embed="rId2">
            <a:alphaModFix amt="30000"/>
          </a:blip>
          <a:srcRect b="0" l="23831" r="23826" t="0"/>
          <a:stretch/>
        </p:blipFill>
        <p:spPr>
          <a:xfrm>
            <a:off x="0" y="0"/>
            <a:ext cx="2263603" cy="4324874"/>
          </a:xfrm>
          <a:prstGeom prst="rect">
            <a:avLst/>
          </a:prstGeom>
          <a:noFill/>
          <a:ln>
            <a:noFill/>
          </a:ln>
        </p:spPr>
      </p:pic>
      <p:pic>
        <p:nvPicPr>
          <p:cNvPr id="154" name="Google Shape;154;p32" title="1Asset 13@2x.png"/>
          <p:cNvPicPr preferRelativeResize="0"/>
          <p:nvPr/>
        </p:nvPicPr>
        <p:blipFill rotWithShape="1">
          <a:blip r:embed="rId2">
            <a:alphaModFix amt="30000"/>
          </a:blip>
          <a:srcRect b="81071" l="23831" r="23826" t="0"/>
          <a:stretch/>
        </p:blipFill>
        <p:spPr>
          <a:xfrm>
            <a:off x="0" y="4324875"/>
            <a:ext cx="2263598" cy="818627"/>
          </a:xfrm>
          <a:prstGeom prst="rect">
            <a:avLst/>
          </a:prstGeom>
          <a:noFill/>
          <a:ln>
            <a:noFill/>
          </a:ln>
        </p:spPr>
      </p:pic>
      <p:sp>
        <p:nvSpPr>
          <p:cNvPr id="155" name="Google Shape;155;p32"/>
          <p:cNvSpPr txBox="1"/>
          <p:nvPr/>
        </p:nvSpPr>
        <p:spPr>
          <a:xfrm>
            <a:off x="1544510" y="394300"/>
            <a:ext cx="1032600" cy="233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lt1"/>
              </a:buClr>
              <a:buSzPts val="14000"/>
              <a:buFont typeface="Arial Black"/>
              <a:buNone/>
            </a:pPr>
            <a:r>
              <a:rPr b="1" i="0" lang="en-US" sz="14000" u="none" cap="none" strike="noStrike">
                <a:solidFill>
                  <a:schemeClr val="lt1"/>
                </a:solidFill>
                <a:latin typeface="Arial Black"/>
                <a:ea typeface="Arial Black"/>
                <a:cs typeface="Arial Black"/>
                <a:sym typeface="Arial Black"/>
              </a:rPr>
              <a:t>“</a:t>
            </a:r>
            <a:endParaRPr b="1" i="0" sz="14000" u="none" cap="none" strike="noStrike">
              <a:solidFill>
                <a:schemeClr val="lt1"/>
              </a:solidFill>
              <a:latin typeface="Arial Black"/>
              <a:ea typeface="Arial Black"/>
              <a:cs typeface="Arial Black"/>
              <a:sym typeface="Arial Black"/>
            </a:endParaRPr>
          </a:p>
        </p:txBody>
      </p:sp>
      <p:sp>
        <p:nvSpPr>
          <p:cNvPr id="156" name="Google Shape;156;p32"/>
          <p:cNvSpPr txBox="1"/>
          <p:nvPr>
            <p:ph idx="1" type="body"/>
          </p:nvPr>
        </p:nvSpPr>
        <p:spPr>
          <a:xfrm>
            <a:off x="1609095" y="3821638"/>
            <a:ext cx="4102800" cy="5031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750"/>
              </a:spcBef>
              <a:spcAft>
                <a:spcPts val="0"/>
              </a:spcAft>
              <a:buSzPts val="1800"/>
              <a:buNone/>
              <a:defRPr b="1" i="0" sz="1200">
                <a:solidFill>
                  <a:schemeClr val="lt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a:solidFill>
                  <a:schemeClr val="lt1"/>
                </a:solidFill>
              </a:defRPr>
            </a:lvl2pPr>
            <a:lvl3pPr indent="-228600" lvl="2" marL="1371600" algn="l">
              <a:lnSpc>
                <a:spcPct val="114000"/>
              </a:lnSpc>
              <a:spcBef>
                <a:spcPts val="600"/>
              </a:spcBef>
              <a:spcAft>
                <a:spcPts val="0"/>
              </a:spcAft>
              <a:buSzPts val="1800"/>
              <a:buNone/>
              <a:defRPr>
                <a:solidFill>
                  <a:schemeClr val="lt1"/>
                </a:solidFill>
              </a:defRPr>
            </a:lvl3pPr>
            <a:lvl4pPr indent="-228600" lvl="3" marL="1828800" algn="l">
              <a:lnSpc>
                <a:spcPct val="114000"/>
              </a:lnSpc>
              <a:spcBef>
                <a:spcPts val="600"/>
              </a:spcBef>
              <a:spcAft>
                <a:spcPts val="0"/>
              </a:spcAft>
              <a:buSzPts val="1800"/>
              <a:buNone/>
              <a:defRPr>
                <a:solidFill>
                  <a:schemeClr val="lt1"/>
                </a:solidFill>
              </a:defRPr>
            </a:lvl4pPr>
            <a:lvl5pPr indent="-228600" lvl="4" marL="2286000" algn="l">
              <a:lnSpc>
                <a:spcPct val="114000"/>
              </a:lnSpc>
              <a:spcBef>
                <a:spcPts val="600"/>
              </a:spcBef>
              <a:spcAft>
                <a:spcPts val="0"/>
              </a:spcAft>
              <a:buSzPts val="1800"/>
              <a:buNone/>
              <a:defRPr>
                <a:solidFill>
                  <a:schemeClr val="lt1"/>
                </a:solidFill>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57" name="Google Shape;157;p32"/>
          <p:cNvSpPr txBox="1"/>
          <p:nvPr>
            <p:ph idx="2" type="body"/>
          </p:nvPr>
        </p:nvSpPr>
        <p:spPr>
          <a:xfrm>
            <a:off x="1609094" y="1671088"/>
            <a:ext cx="5990400" cy="20319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750"/>
              </a:spcBef>
              <a:spcAft>
                <a:spcPts val="0"/>
              </a:spcAft>
              <a:buSzPts val="3600"/>
              <a:buNone/>
              <a:defRPr b="1" i="0" sz="2400" u="none" cap="none" strike="noStrike">
                <a:solidFill>
                  <a:schemeClr val="lt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a:solidFill>
                  <a:schemeClr val="lt1"/>
                </a:solidFill>
              </a:defRPr>
            </a:lvl2pPr>
            <a:lvl3pPr indent="-228600" lvl="2" marL="1371600" algn="l">
              <a:lnSpc>
                <a:spcPct val="114000"/>
              </a:lnSpc>
              <a:spcBef>
                <a:spcPts val="600"/>
              </a:spcBef>
              <a:spcAft>
                <a:spcPts val="0"/>
              </a:spcAft>
              <a:buSzPts val="1800"/>
              <a:buNone/>
              <a:defRPr>
                <a:solidFill>
                  <a:schemeClr val="lt1"/>
                </a:solidFill>
              </a:defRPr>
            </a:lvl3pPr>
            <a:lvl4pPr indent="-228600" lvl="3" marL="1828800" algn="l">
              <a:lnSpc>
                <a:spcPct val="114000"/>
              </a:lnSpc>
              <a:spcBef>
                <a:spcPts val="600"/>
              </a:spcBef>
              <a:spcAft>
                <a:spcPts val="0"/>
              </a:spcAft>
              <a:buSzPts val="1800"/>
              <a:buNone/>
              <a:defRPr>
                <a:solidFill>
                  <a:schemeClr val="lt1"/>
                </a:solidFill>
              </a:defRPr>
            </a:lvl4pPr>
            <a:lvl5pPr indent="-228600" lvl="4" marL="2286000" algn="l">
              <a:lnSpc>
                <a:spcPct val="114000"/>
              </a:lnSpc>
              <a:spcBef>
                <a:spcPts val="600"/>
              </a:spcBef>
              <a:spcAft>
                <a:spcPts val="0"/>
              </a:spcAft>
              <a:buSzPts val="1800"/>
              <a:buNone/>
              <a:defRPr>
                <a:solidFill>
                  <a:schemeClr val="lt1"/>
                </a:solidFill>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58" name="Google Shape;158;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Text Single Column">
  <p:cSld name="Headline + Text Single Column">
    <p:spTree>
      <p:nvGrpSpPr>
        <p:cNvPr id="159" name="Shape 159"/>
        <p:cNvGrpSpPr/>
        <p:nvPr/>
      </p:nvGrpSpPr>
      <p:grpSpPr>
        <a:xfrm>
          <a:off x="0" y="0"/>
          <a:ext cx="0" cy="0"/>
          <a:chOff x="0" y="0"/>
          <a:chExt cx="0" cy="0"/>
        </a:xfrm>
      </p:grpSpPr>
      <p:sp>
        <p:nvSpPr>
          <p:cNvPr id="160" name="Google Shape;160;p33"/>
          <p:cNvSpPr txBox="1"/>
          <p:nvPr>
            <p:ph idx="1" type="body"/>
          </p:nvPr>
        </p:nvSpPr>
        <p:spPr>
          <a:xfrm>
            <a:off x="499923" y="1778704"/>
            <a:ext cx="5663400" cy="24981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61" name="Google Shape;161;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1pPr>
            <a:lvl2pPr indent="0" lvl="1"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2pPr>
            <a:lvl3pPr indent="0" lvl="2"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3pPr>
            <a:lvl4pPr indent="0" lvl="3"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4pPr>
            <a:lvl5pPr indent="0" lvl="4"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5pPr>
            <a:lvl6pPr indent="0" lvl="5"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6pPr>
            <a:lvl7pPr indent="0" lvl="6"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7pPr>
            <a:lvl8pPr indent="0" lvl="7"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8pPr>
            <a:lvl9pPr indent="0" lvl="8"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62" name="Google Shape;162;p33"/>
          <p:cNvSpPr txBox="1"/>
          <p:nvPr>
            <p:ph idx="2" type="body"/>
          </p:nvPr>
        </p:nvSpPr>
        <p:spPr>
          <a:xfrm>
            <a:off x="499922" y="1460205"/>
            <a:ext cx="5663400" cy="3186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700"/>
              <a:buNone/>
              <a:defRPr b="1" i="0" sz="18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3" name="Google Shape;163;p33"/>
          <p:cNvSpPr txBox="1"/>
          <p:nvPr>
            <p:ph type="title"/>
          </p:nvPr>
        </p:nvSpPr>
        <p:spPr>
          <a:xfrm>
            <a:off x="499924" y="553975"/>
            <a:ext cx="5901000" cy="7428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rgbClr val="DB1935"/>
              </a:buClr>
              <a:buSzPts val="2800"/>
              <a:buFont typeface="Arial Black"/>
              <a:buNone/>
              <a:defRPr b="1" i="0" sz="2800">
                <a:solidFill>
                  <a:srgbClr val="DB1935"/>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Text Two Column">
  <p:cSld name="Headline + Text Two Column">
    <p:spTree>
      <p:nvGrpSpPr>
        <p:cNvPr id="164" name="Shape 164"/>
        <p:cNvGrpSpPr/>
        <p:nvPr/>
      </p:nvGrpSpPr>
      <p:grpSpPr>
        <a:xfrm>
          <a:off x="0" y="0"/>
          <a:ext cx="0" cy="0"/>
          <a:chOff x="0" y="0"/>
          <a:chExt cx="0" cy="0"/>
        </a:xfrm>
      </p:grpSpPr>
      <p:sp>
        <p:nvSpPr>
          <p:cNvPr id="165" name="Google Shape;165;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1pPr>
            <a:lvl2pPr indent="0" lvl="1"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2pPr>
            <a:lvl3pPr indent="0" lvl="2"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3pPr>
            <a:lvl4pPr indent="0" lvl="3"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4pPr>
            <a:lvl5pPr indent="0" lvl="4"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5pPr>
            <a:lvl6pPr indent="0" lvl="5"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6pPr>
            <a:lvl7pPr indent="0" lvl="6"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7pPr>
            <a:lvl8pPr indent="0" lvl="7"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8pPr>
            <a:lvl9pPr indent="0" lvl="8"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66" name="Google Shape;166;p34"/>
          <p:cNvSpPr txBox="1"/>
          <p:nvPr>
            <p:ph idx="1" type="body"/>
          </p:nvPr>
        </p:nvSpPr>
        <p:spPr>
          <a:xfrm>
            <a:off x="499922" y="1778700"/>
            <a:ext cx="3882000" cy="24981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67" name="Google Shape;167;p34"/>
          <p:cNvSpPr txBox="1"/>
          <p:nvPr>
            <p:ph idx="2" type="body"/>
          </p:nvPr>
        </p:nvSpPr>
        <p:spPr>
          <a:xfrm>
            <a:off x="499922" y="1460205"/>
            <a:ext cx="3882000" cy="3186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700"/>
              <a:buNone/>
              <a:defRPr b="1" i="0" sz="18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8" name="Google Shape;168;p34"/>
          <p:cNvSpPr txBox="1"/>
          <p:nvPr>
            <p:ph idx="3" type="body"/>
          </p:nvPr>
        </p:nvSpPr>
        <p:spPr>
          <a:xfrm>
            <a:off x="4957149" y="1778700"/>
            <a:ext cx="3675000" cy="24129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69" name="Google Shape;169;p34"/>
          <p:cNvSpPr txBox="1"/>
          <p:nvPr>
            <p:ph idx="4" type="body"/>
          </p:nvPr>
        </p:nvSpPr>
        <p:spPr>
          <a:xfrm>
            <a:off x="4957147" y="1460205"/>
            <a:ext cx="3675000" cy="3186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700"/>
              <a:buNone/>
              <a:defRPr b="1" i="0" sz="18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0" name="Google Shape;170;p34"/>
          <p:cNvSpPr txBox="1"/>
          <p:nvPr>
            <p:ph type="title"/>
          </p:nvPr>
        </p:nvSpPr>
        <p:spPr>
          <a:xfrm>
            <a:off x="499924" y="553975"/>
            <a:ext cx="7740000" cy="7428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rgbClr val="DB1935"/>
              </a:buClr>
              <a:buSzPts val="2800"/>
              <a:buFont typeface="Arial Black"/>
              <a:buNone/>
              <a:defRPr b="1" i="0" sz="2800">
                <a:solidFill>
                  <a:srgbClr val="DB1935"/>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Text Single Column — Place 1">
  <p:cSld name="Headline + Text Single Column — Place 1">
    <p:bg>
      <p:bgPr>
        <a:solidFill>
          <a:srgbClr val="DB1935"/>
        </a:solidFill>
      </p:bgPr>
    </p:bg>
    <p:spTree>
      <p:nvGrpSpPr>
        <p:cNvPr id="171" name="Shape 171"/>
        <p:cNvGrpSpPr/>
        <p:nvPr/>
      </p:nvGrpSpPr>
      <p:grpSpPr>
        <a:xfrm>
          <a:off x="0" y="0"/>
          <a:ext cx="0" cy="0"/>
          <a:chOff x="0" y="0"/>
          <a:chExt cx="0" cy="0"/>
        </a:xfrm>
      </p:grpSpPr>
      <p:pic>
        <p:nvPicPr>
          <p:cNvPr id="172" name="Google Shape;172;p35" title="1Asset 13@2x.png"/>
          <p:cNvPicPr preferRelativeResize="0"/>
          <p:nvPr/>
        </p:nvPicPr>
        <p:blipFill rotWithShape="1">
          <a:blip r:embed="rId2">
            <a:alphaModFix amt="30000"/>
          </a:blip>
          <a:srcRect b="0" l="0" r="0" t="82826"/>
          <a:stretch/>
        </p:blipFill>
        <p:spPr>
          <a:xfrm>
            <a:off x="4819382" y="4400751"/>
            <a:ext cx="4324572" cy="742748"/>
          </a:xfrm>
          <a:prstGeom prst="rect">
            <a:avLst/>
          </a:prstGeom>
          <a:noFill/>
          <a:ln>
            <a:noFill/>
          </a:ln>
        </p:spPr>
      </p:pic>
      <p:sp>
        <p:nvSpPr>
          <p:cNvPr id="173" name="Google Shape;173;p35"/>
          <p:cNvSpPr txBox="1"/>
          <p:nvPr>
            <p:ph idx="1" type="body"/>
          </p:nvPr>
        </p:nvSpPr>
        <p:spPr>
          <a:xfrm>
            <a:off x="499923" y="1778704"/>
            <a:ext cx="5663400" cy="22470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lt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74" name="Google Shape;174;p35"/>
          <p:cNvSpPr txBox="1"/>
          <p:nvPr>
            <p:ph idx="2" type="body"/>
          </p:nvPr>
        </p:nvSpPr>
        <p:spPr>
          <a:xfrm>
            <a:off x="499922" y="1460205"/>
            <a:ext cx="5663400" cy="3186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700"/>
              <a:buNone/>
              <a:defRPr b="1" i="0" sz="1800" u="none" cap="none" strike="noStrike">
                <a:solidFill>
                  <a:schemeClr val="lt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5" name="Google Shape;175;p35"/>
          <p:cNvSpPr txBox="1"/>
          <p:nvPr>
            <p:ph type="title"/>
          </p:nvPr>
        </p:nvSpPr>
        <p:spPr>
          <a:xfrm>
            <a:off x="499924" y="553975"/>
            <a:ext cx="5901000" cy="7428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chemeClr val="lt1"/>
              </a:buClr>
              <a:buSzPts val="2800"/>
              <a:buFont typeface="Arial Black"/>
              <a:buNone/>
              <a:defRPr b="1" i="0" sz="2800">
                <a:solidFill>
                  <a:schemeClr val="lt1"/>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76" name="Google Shape;176;p35"/>
          <p:cNvSpPr txBox="1"/>
          <p:nvPr>
            <p:ph idx="12" type="sldNum"/>
          </p:nvPr>
        </p:nvSpPr>
        <p:spPr>
          <a:xfrm>
            <a:off x="8645734" y="4663217"/>
            <a:ext cx="375300" cy="393600"/>
          </a:xfrm>
          <a:prstGeom prst="rect">
            <a:avLst/>
          </a:prstGeom>
          <a:solidFill>
            <a:srgbClr val="DB1935"/>
          </a:solid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177" name="Google Shape;177;p35" title="1Asset 13@2x.png"/>
          <p:cNvPicPr preferRelativeResize="0"/>
          <p:nvPr/>
        </p:nvPicPr>
        <p:blipFill rotWithShape="1">
          <a:blip r:embed="rId2">
            <a:alphaModFix amt="30000"/>
          </a:blip>
          <a:srcRect b="0" l="0" r="0" t="82826"/>
          <a:stretch/>
        </p:blipFill>
        <p:spPr>
          <a:xfrm>
            <a:off x="499922" y="4400751"/>
            <a:ext cx="4324572" cy="742748"/>
          </a:xfrm>
          <a:prstGeom prst="rect">
            <a:avLst/>
          </a:prstGeom>
          <a:noFill/>
          <a:ln>
            <a:noFill/>
          </a:ln>
        </p:spPr>
      </p:pic>
      <p:pic>
        <p:nvPicPr>
          <p:cNvPr id="178" name="Google Shape;178;p35" title="1Asset 13@2x.png"/>
          <p:cNvPicPr preferRelativeResize="0"/>
          <p:nvPr/>
        </p:nvPicPr>
        <p:blipFill rotWithShape="1">
          <a:blip r:embed="rId2">
            <a:alphaModFix amt="30000"/>
          </a:blip>
          <a:srcRect b="0" l="88316" r="6" t="82826"/>
          <a:stretch/>
        </p:blipFill>
        <p:spPr>
          <a:xfrm>
            <a:off x="0" y="4400750"/>
            <a:ext cx="505037" cy="742748"/>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List With Icons">
  <p:cSld name="Headline + List With Icons">
    <p:spTree>
      <p:nvGrpSpPr>
        <p:cNvPr id="179" name="Shape 179"/>
        <p:cNvGrpSpPr/>
        <p:nvPr/>
      </p:nvGrpSpPr>
      <p:grpSpPr>
        <a:xfrm>
          <a:off x="0" y="0"/>
          <a:ext cx="0" cy="0"/>
          <a:chOff x="0" y="0"/>
          <a:chExt cx="0" cy="0"/>
        </a:xfrm>
      </p:grpSpPr>
      <p:sp>
        <p:nvSpPr>
          <p:cNvPr id="180" name="Google Shape;180;p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1pPr>
            <a:lvl2pPr indent="0" lvl="1"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2pPr>
            <a:lvl3pPr indent="0" lvl="2"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3pPr>
            <a:lvl4pPr indent="0" lvl="3"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4pPr>
            <a:lvl5pPr indent="0" lvl="4"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5pPr>
            <a:lvl6pPr indent="0" lvl="5"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6pPr>
            <a:lvl7pPr indent="0" lvl="6"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7pPr>
            <a:lvl8pPr indent="0" lvl="7"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8pPr>
            <a:lvl9pPr indent="0" lvl="8"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81" name="Google Shape;181;p39"/>
          <p:cNvSpPr txBox="1"/>
          <p:nvPr>
            <p:ph idx="1" type="body"/>
          </p:nvPr>
        </p:nvSpPr>
        <p:spPr>
          <a:xfrm>
            <a:off x="1155742" y="1738595"/>
            <a:ext cx="3226200" cy="8979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82" name="Google Shape;182;p39"/>
          <p:cNvSpPr txBox="1"/>
          <p:nvPr>
            <p:ph idx="2" type="body"/>
          </p:nvPr>
        </p:nvSpPr>
        <p:spPr>
          <a:xfrm>
            <a:off x="1155742" y="1500189"/>
            <a:ext cx="3226200" cy="2394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pic>
        <p:nvPicPr>
          <p:cNvPr id="183" name="Google Shape;183;p39"/>
          <p:cNvPicPr preferRelativeResize="0"/>
          <p:nvPr/>
        </p:nvPicPr>
        <p:blipFill rotWithShape="1">
          <a:blip r:embed="rId2">
            <a:alphaModFix/>
          </a:blip>
          <a:srcRect b="0" l="0" r="0" t="0"/>
          <a:stretch/>
        </p:blipFill>
        <p:spPr>
          <a:xfrm>
            <a:off x="645650" y="1568572"/>
            <a:ext cx="390600" cy="349121"/>
          </a:xfrm>
          <a:prstGeom prst="rect">
            <a:avLst/>
          </a:prstGeom>
          <a:noFill/>
          <a:ln>
            <a:noFill/>
          </a:ln>
        </p:spPr>
      </p:pic>
      <p:pic>
        <p:nvPicPr>
          <p:cNvPr id="184" name="Google Shape;184;p39"/>
          <p:cNvPicPr preferRelativeResize="0"/>
          <p:nvPr/>
        </p:nvPicPr>
        <p:blipFill rotWithShape="1">
          <a:blip r:embed="rId2">
            <a:alphaModFix/>
          </a:blip>
          <a:srcRect b="0" l="0" r="0" t="0"/>
          <a:stretch/>
        </p:blipFill>
        <p:spPr>
          <a:xfrm>
            <a:off x="4612800" y="3098792"/>
            <a:ext cx="390600" cy="349121"/>
          </a:xfrm>
          <a:prstGeom prst="rect">
            <a:avLst/>
          </a:prstGeom>
          <a:noFill/>
          <a:ln>
            <a:noFill/>
          </a:ln>
        </p:spPr>
      </p:pic>
      <p:pic>
        <p:nvPicPr>
          <p:cNvPr id="185" name="Google Shape;185;p39"/>
          <p:cNvPicPr preferRelativeResize="0"/>
          <p:nvPr/>
        </p:nvPicPr>
        <p:blipFill rotWithShape="1">
          <a:blip r:embed="rId3">
            <a:alphaModFix/>
          </a:blip>
          <a:srcRect b="0" l="0" r="0" t="0"/>
          <a:stretch/>
        </p:blipFill>
        <p:spPr>
          <a:xfrm>
            <a:off x="711681" y="3007438"/>
            <a:ext cx="258539" cy="357725"/>
          </a:xfrm>
          <a:prstGeom prst="rect">
            <a:avLst/>
          </a:prstGeom>
          <a:noFill/>
          <a:ln>
            <a:noFill/>
          </a:ln>
        </p:spPr>
      </p:pic>
      <p:pic>
        <p:nvPicPr>
          <p:cNvPr id="186" name="Google Shape;186;p39"/>
          <p:cNvPicPr preferRelativeResize="0"/>
          <p:nvPr/>
        </p:nvPicPr>
        <p:blipFill rotWithShape="1">
          <a:blip r:embed="rId4">
            <a:alphaModFix/>
          </a:blip>
          <a:srcRect b="0" l="0" r="0" t="0"/>
          <a:stretch/>
        </p:blipFill>
        <p:spPr>
          <a:xfrm>
            <a:off x="4674687" y="1595671"/>
            <a:ext cx="266833" cy="357726"/>
          </a:xfrm>
          <a:prstGeom prst="rect">
            <a:avLst/>
          </a:prstGeom>
          <a:noFill/>
          <a:ln>
            <a:noFill/>
          </a:ln>
        </p:spPr>
      </p:pic>
      <p:sp>
        <p:nvSpPr>
          <p:cNvPr id="187" name="Google Shape;187;p39"/>
          <p:cNvSpPr txBox="1"/>
          <p:nvPr>
            <p:ph idx="3" type="body"/>
          </p:nvPr>
        </p:nvSpPr>
        <p:spPr>
          <a:xfrm>
            <a:off x="1155742" y="3182384"/>
            <a:ext cx="3226200" cy="8979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88" name="Google Shape;188;p39"/>
          <p:cNvSpPr txBox="1"/>
          <p:nvPr>
            <p:ph idx="4" type="body"/>
          </p:nvPr>
        </p:nvSpPr>
        <p:spPr>
          <a:xfrm>
            <a:off x="1155742" y="2943978"/>
            <a:ext cx="3226200" cy="2394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89" name="Google Shape;189;p39"/>
          <p:cNvSpPr txBox="1"/>
          <p:nvPr>
            <p:ph idx="5" type="body"/>
          </p:nvPr>
        </p:nvSpPr>
        <p:spPr>
          <a:xfrm>
            <a:off x="5190332" y="1738595"/>
            <a:ext cx="3226200" cy="8979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90" name="Google Shape;190;p39"/>
          <p:cNvSpPr txBox="1"/>
          <p:nvPr>
            <p:ph idx="6" type="body"/>
          </p:nvPr>
        </p:nvSpPr>
        <p:spPr>
          <a:xfrm>
            <a:off x="5190332" y="1500189"/>
            <a:ext cx="3226200" cy="2394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1" name="Google Shape;191;p39"/>
          <p:cNvSpPr txBox="1"/>
          <p:nvPr>
            <p:ph idx="7" type="body"/>
          </p:nvPr>
        </p:nvSpPr>
        <p:spPr>
          <a:xfrm>
            <a:off x="5190332" y="3182384"/>
            <a:ext cx="3226200" cy="8979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92" name="Google Shape;192;p39"/>
          <p:cNvSpPr txBox="1"/>
          <p:nvPr>
            <p:ph idx="8" type="body"/>
          </p:nvPr>
        </p:nvSpPr>
        <p:spPr>
          <a:xfrm>
            <a:off x="5190332" y="2943978"/>
            <a:ext cx="3226200" cy="2394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100"/>
              <a:buNone/>
              <a:defRPr b="1" i="0" sz="1400" u="none" cap="none" strike="noStrike">
                <a:solidFill>
                  <a:schemeClr val="dk1"/>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3" name="Google Shape;193;p39"/>
          <p:cNvSpPr txBox="1"/>
          <p:nvPr>
            <p:ph type="title"/>
          </p:nvPr>
        </p:nvSpPr>
        <p:spPr>
          <a:xfrm>
            <a:off x="499924" y="553975"/>
            <a:ext cx="8253600" cy="7428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rgbClr val="DB1935"/>
              </a:buClr>
              <a:buSzPts val="2800"/>
              <a:buFont typeface="Arial Black"/>
              <a:buNone/>
              <a:defRPr b="1" i="0" sz="2800">
                <a:solidFill>
                  <a:srgbClr val="DB1935"/>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Text Image Left — Place">
  <p:cSld name="Headline + Text Image Left — Place">
    <p:spTree>
      <p:nvGrpSpPr>
        <p:cNvPr id="194" name="Shape 194"/>
        <p:cNvGrpSpPr/>
        <p:nvPr/>
      </p:nvGrpSpPr>
      <p:grpSpPr>
        <a:xfrm>
          <a:off x="0" y="0"/>
          <a:ext cx="0" cy="0"/>
          <a:chOff x="0" y="0"/>
          <a:chExt cx="0" cy="0"/>
        </a:xfrm>
      </p:grpSpPr>
      <p:pic>
        <p:nvPicPr>
          <p:cNvPr id="195" name="Google Shape;195;p41" title="1Asset 6@2x.png"/>
          <p:cNvPicPr preferRelativeResize="0"/>
          <p:nvPr/>
        </p:nvPicPr>
        <p:blipFill rotWithShape="1">
          <a:blip r:embed="rId2">
            <a:alphaModFix/>
          </a:blip>
          <a:srcRect b="0" l="0" r="0" t="0"/>
          <a:stretch/>
        </p:blipFill>
        <p:spPr>
          <a:xfrm>
            <a:off x="1380748" y="1921428"/>
            <a:ext cx="3222072" cy="3222072"/>
          </a:xfrm>
          <a:prstGeom prst="rect">
            <a:avLst/>
          </a:prstGeom>
          <a:noFill/>
          <a:ln>
            <a:noFill/>
          </a:ln>
        </p:spPr>
      </p:pic>
      <p:pic>
        <p:nvPicPr>
          <p:cNvPr id="196" name="Google Shape;196;p41" title="1Asset 6@2x.png"/>
          <p:cNvPicPr preferRelativeResize="0"/>
          <p:nvPr/>
        </p:nvPicPr>
        <p:blipFill rotWithShape="1">
          <a:blip r:embed="rId2">
            <a:alphaModFix/>
          </a:blip>
          <a:srcRect b="0" l="0" r="0" t="39947"/>
          <a:stretch/>
        </p:blipFill>
        <p:spPr>
          <a:xfrm>
            <a:off x="1380748" y="-19148"/>
            <a:ext cx="3222072" cy="1934874"/>
          </a:xfrm>
          <a:prstGeom prst="rect">
            <a:avLst/>
          </a:prstGeom>
          <a:noFill/>
          <a:ln>
            <a:noFill/>
          </a:ln>
        </p:spPr>
      </p:pic>
      <p:sp>
        <p:nvSpPr>
          <p:cNvPr id="197" name="Google Shape;197;p41"/>
          <p:cNvSpPr txBox="1"/>
          <p:nvPr>
            <p:ph idx="12" type="sldNum"/>
          </p:nvPr>
        </p:nvSpPr>
        <p:spPr>
          <a:xfrm>
            <a:off x="8645734" y="4663217"/>
            <a:ext cx="375300" cy="393600"/>
          </a:xfrm>
          <a:prstGeom prst="rect">
            <a:avLst/>
          </a:prstGeom>
          <a:solidFill>
            <a:schemeClr val="lt1"/>
          </a:solid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1pPr>
            <a:lvl2pPr indent="0" lvl="1"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2pPr>
            <a:lvl3pPr indent="0" lvl="2"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3pPr>
            <a:lvl4pPr indent="0" lvl="3"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4pPr>
            <a:lvl5pPr indent="0" lvl="4"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5pPr>
            <a:lvl6pPr indent="0" lvl="5"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6pPr>
            <a:lvl7pPr indent="0" lvl="6"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7pPr>
            <a:lvl8pPr indent="0" lvl="7"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8pPr>
            <a:lvl9pPr indent="0" lvl="8"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98" name="Google Shape;198;p41"/>
          <p:cNvSpPr txBox="1"/>
          <p:nvPr>
            <p:ph type="title"/>
          </p:nvPr>
        </p:nvSpPr>
        <p:spPr>
          <a:xfrm>
            <a:off x="5181427" y="658905"/>
            <a:ext cx="3318300" cy="10524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rgbClr val="DB1935"/>
              </a:buClr>
              <a:buSzPts val="2800"/>
              <a:buFont typeface="Arial Black"/>
              <a:buNone/>
              <a:defRPr b="1" i="0" sz="2800">
                <a:solidFill>
                  <a:srgbClr val="DB1935"/>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9" name="Google Shape;199;p41"/>
          <p:cNvSpPr txBox="1"/>
          <p:nvPr>
            <p:ph idx="1" type="body"/>
          </p:nvPr>
        </p:nvSpPr>
        <p:spPr>
          <a:xfrm>
            <a:off x="5181427" y="2282988"/>
            <a:ext cx="3318300" cy="23802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rgbClr val="DB1935"/>
              </a:buClr>
              <a:buSzPts val="1800"/>
              <a:buNone/>
              <a:defRPr sz="1200">
                <a:solidFill>
                  <a:schemeClr val="dk1"/>
                </a:solidFill>
              </a:defRPr>
            </a:lvl1pPr>
            <a:lvl2pPr indent="-317500" lvl="1" marL="914400" algn="l">
              <a:lnSpc>
                <a:spcPct val="114000"/>
              </a:lnSpc>
              <a:spcBef>
                <a:spcPts val="0"/>
              </a:spcBef>
              <a:spcAft>
                <a:spcPts val="0"/>
              </a:spcAft>
              <a:buSzPts val="1400"/>
              <a:buChar char="○"/>
              <a:defRPr/>
            </a:lvl2pPr>
            <a:lvl3pPr indent="-317500" lvl="2" marL="1371600" algn="l">
              <a:lnSpc>
                <a:spcPct val="114000"/>
              </a:lnSpc>
              <a:spcBef>
                <a:spcPts val="0"/>
              </a:spcBef>
              <a:spcAft>
                <a:spcPts val="0"/>
              </a:spcAft>
              <a:buSzPts val="1400"/>
              <a:buChar char="■"/>
              <a:defRPr/>
            </a:lvl3pPr>
            <a:lvl4pPr indent="-317500" lvl="3" marL="1828800" algn="l">
              <a:lnSpc>
                <a:spcPct val="114000"/>
              </a:lnSpc>
              <a:spcBef>
                <a:spcPts val="0"/>
              </a:spcBef>
              <a:spcAft>
                <a:spcPts val="0"/>
              </a:spcAft>
              <a:buSzPts val="1400"/>
              <a:buChar char="●"/>
              <a:defRPr/>
            </a:lvl4pPr>
            <a:lvl5pPr indent="-317500" lvl="4" marL="2286000" algn="l">
              <a:lnSpc>
                <a:spcPct val="114000"/>
              </a:lnSpc>
              <a:spcBef>
                <a:spcPts val="0"/>
              </a:spcBef>
              <a:spcAft>
                <a:spcPts val="0"/>
              </a:spcAft>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200" name="Google Shape;200;p41"/>
          <p:cNvSpPr txBox="1"/>
          <p:nvPr>
            <p:ph idx="2" type="body"/>
          </p:nvPr>
        </p:nvSpPr>
        <p:spPr>
          <a:xfrm>
            <a:off x="5181426" y="1949824"/>
            <a:ext cx="3318300" cy="321000"/>
          </a:xfrm>
          <a:prstGeom prst="rect">
            <a:avLst/>
          </a:prstGeom>
          <a:noFill/>
          <a:ln>
            <a:noFill/>
          </a:ln>
        </p:spPr>
        <p:txBody>
          <a:bodyPr anchorCtr="0" anchor="t" bIns="45700" lIns="91425" spcFirstLastPara="1" rIns="91425" wrap="square" tIns="45700">
            <a:noAutofit/>
          </a:bodyPr>
          <a:lstStyle>
            <a:lvl1pPr indent="-228600" lvl="0" marL="457200" algn="l">
              <a:lnSpc>
                <a:spcPct val="114000"/>
              </a:lnSpc>
              <a:spcBef>
                <a:spcPts val="750"/>
              </a:spcBef>
              <a:spcAft>
                <a:spcPts val="0"/>
              </a:spcAft>
              <a:buSzPts val="2700"/>
              <a:buNone/>
              <a:defRPr b="1" i="0" sz="1800" u="none" cap="none" strike="noStrike">
                <a:solidFill>
                  <a:srgbClr val="DB1935"/>
                </a:solidFill>
                <a:latin typeface="Arial Black"/>
                <a:ea typeface="Arial Black"/>
                <a:cs typeface="Arial Black"/>
                <a:sym typeface="Arial Black"/>
              </a:defRPr>
            </a:lvl1pPr>
            <a:lvl2pPr indent="-228600" lvl="1" marL="914400" algn="l">
              <a:lnSpc>
                <a:spcPct val="114000"/>
              </a:lnSpc>
              <a:spcBef>
                <a:spcPts val="600"/>
              </a:spcBef>
              <a:spcAft>
                <a:spcPts val="0"/>
              </a:spcAft>
              <a:buSzPts val="1800"/>
              <a:buNone/>
              <a:defRPr b="1" i="0" sz="1200">
                <a:latin typeface="Proxima Nova"/>
                <a:ea typeface="Proxima Nova"/>
                <a:cs typeface="Proxima Nova"/>
                <a:sym typeface="Proxima Nova"/>
              </a:defRPr>
            </a:lvl2pPr>
            <a:lvl3pPr indent="-228600" lvl="2" marL="1371600" algn="l">
              <a:lnSpc>
                <a:spcPct val="114000"/>
              </a:lnSpc>
              <a:spcBef>
                <a:spcPts val="600"/>
              </a:spcBef>
              <a:spcAft>
                <a:spcPts val="0"/>
              </a:spcAft>
              <a:buSzPts val="1800"/>
              <a:buNone/>
              <a:defRPr b="1" i="0" sz="1200">
                <a:latin typeface="Proxima Nova"/>
                <a:ea typeface="Proxima Nova"/>
                <a:cs typeface="Proxima Nova"/>
                <a:sym typeface="Proxima Nova"/>
              </a:defRPr>
            </a:lvl3pPr>
            <a:lvl4pPr indent="-228600" lvl="3" marL="1828800" algn="l">
              <a:lnSpc>
                <a:spcPct val="114000"/>
              </a:lnSpc>
              <a:spcBef>
                <a:spcPts val="600"/>
              </a:spcBef>
              <a:spcAft>
                <a:spcPts val="0"/>
              </a:spcAft>
              <a:buSzPts val="1800"/>
              <a:buNone/>
              <a:defRPr b="1" i="0" sz="1200">
                <a:latin typeface="Proxima Nova"/>
                <a:ea typeface="Proxima Nova"/>
                <a:cs typeface="Proxima Nova"/>
                <a:sym typeface="Proxima Nova"/>
              </a:defRPr>
            </a:lvl4pPr>
            <a:lvl5pPr indent="-228600" lvl="4" marL="2286000" algn="l">
              <a:lnSpc>
                <a:spcPct val="114000"/>
              </a:lnSpc>
              <a:spcBef>
                <a:spcPts val="600"/>
              </a:spcBef>
              <a:spcAft>
                <a:spcPts val="0"/>
              </a:spcAft>
              <a:buSzPts val="1800"/>
              <a:buNone/>
              <a:defRPr b="1" i="0" sz="1200">
                <a:latin typeface="Proxima Nova"/>
                <a:ea typeface="Proxima Nova"/>
                <a:cs typeface="Proxima Nova"/>
                <a:sym typeface="Proxima Nova"/>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01" name="Google Shape;201;p41"/>
          <p:cNvSpPr/>
          <p:nvPr/>
        </p:nvSpPr>
        <p:spPr>
          <a:xfrm>
            <a:off x="0" y="3222000"/>
            <a:ext cx="3236400" cy="1921500"/>
          </a:xfrm>
          <a:prstGeom prst="rect">
            <a:avLst/>
          </a:prstGeom>
          <a:solidFill>
            <a:srgbClr val="DB193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sp>
        <p:nvSpPr>
          <p:cNvPr id="202" name="Google Shape;202;p41"/>
          <p:cNvSpPr/>
          <p:nvPr>
            <p:ph idx="3" type="pic"/>
          </p:nvPr>
        </p:nvSpPr>
        <p:spPr>
          <a:xfrm>
            <a:off x="0" y="-19147"/>
            <a:ext cx="4037100" cy="4748100"/>
          </a:xfrm>
          <a:prstGeom prst="rect">
            <a:avLst/>
          </a:prstGeom>
          <a:solidFill>
            <a:srgbClr val="FAF9F9"/>
          </a:solid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 Place">
  <p:cSld name="Table — Place">
    <p:spTree>
      <p:nvGrpSpPr>
        <p:cNvPr id="203" name="Shape 203"/>
        <p:cNvGrpSpPr/>
        <p:nvPr/>
      </p:nvGrpSpPr>
      <p:grpSpPr>
        <a:xfrm>
          <a:off x="0" y="0"/>
          <a:ext cx="0" cy="0"/>
          <a:chOff x="0" y="0"/>
          <a:chExt cx="0" cy="0"/>
        </a:xfrm>
      </p:grpSpPr>
      <p:pic>
        <p:nvPicPr>
          <p:cNvPr id="204" name="Google Shape;204;p42" title="1Asset 6@2x.png"/>
          <p:cNvPicPr preferRelativeResize="0"/>
          <p:nvPr/>
        </p:nvPicPr>
        <p:blipFill rotWithShape="1">
          <a:blip r:embed="rId2">
            <a:alphaModFix/>
          </a:blip>
          <a:srcRect b="0" l="0" r="0" t="34555"/>
          <a:stretch/>
        </p:blipFill>
        <p:spPr>
          <a:xfrm>
            <a:off x="0" y="3401975"/>
            <a:ext cx="2661002" cy="1741527"/>
          </a:xfrm>
          <a:prstGeom prst="rect">
            <a:avLst/>
          </a:prstGeom>
          <a:noFill/>
          <a:ln>
            <a:noFill/>
          </a:ln>
        </p:spPr>
      </p:pic>
      <p:pic>
        <p:nvPicPr>
          <p:cNvPr id="205" name="Google Shape;205;p42" title="1Asset 6@2x.png"/>
          <p:cNvPicPr preferRelativeResize="0"/>
          <p:nvPr/>
        </p:nvPicPr>
        <p:blipFill rotWithShape="1">
          <a:blip r:embed="rId2">
            <a:alphaModFix/>
          </a:blip>
          <a:srcRect b="0" l="0" r="0" t="34555"/>
          <a:stretch/>
        </p:blipFill>
        <p:spPr>
          <a:xfrm>
            <a:off x="2661000" y="3401974"/>
            <a:ext cx="2661002" cy="1741527"/>
          </a:xfrm>
          <a:prstGeom prst="rect">
            <a:avLst/>
          </a:prstGeom>
          <a:noFill/>
          <a:ln>
            <a:noFill/>
          </a:ln>
        </p:spPr>
      </p:pic>
      <p:pic>
        <p:nvPicPr>
          <p:cNvPr id="206" name="Google Shape;206;p42" title="1Asset 6@2x.png"/>
          <p:cNvPicPr preferRelativeResize="0"/>
          <p:nvPr/>
        </p:nvPicPr>
        <p:blipFill rotWithShape="1">
          <a:blip r:embed="rId2">
            <a:alphaModFix/>
          </a:blip>
          <a:srcRect b="0" l="0" r="0" t="34555"/>
          <a:stretch/>
        </p:blipFill>
        <p:spPr>
          <a:xfrm>
            <a:off x="5322000" y="3401973"/>
            <a:ext cx="2661002" cy="1741527"/>
          </a:xfrm>
          <a:prstGeom prst="rect">
            <a:avLst/>
          </a:prstGeom>
          <a:noFill/>
          <a:ln>
            <a:noFill/>
          </a:ln>
        </p:spPr>
      </p:pic>
      <p:pic>
        <p:nvPicPr>
          <p:cNvPr id="207" name="Google Shape;207;p42" title="1Asset 6@2x.png"/>
          <p:cNvPicPr preferRelativeResize="0"/>
          <p:nvPr/>
        </p:nvPicPr>
        <p:blipFill rotWithShape="1">
          <a:blip r:embed="rId2">
            <a:alphaModFix/>
          </a:blip>
          <a:srcRect b="0" l="0" r="56368" t="34555"/>
          <a:stretch/>
        </p:blipFill>
        <p:spPr>
          <a:xfrm>
            <a:off x="7983000" y="3401972"/>
            <a:ext cx="1161001" cy="1741527"/>
          </a:xfrm>
          <a:prstGeom prst="rect">
            <a:avLst/>
          </a:prstGeom>
          <a:noFill/>
          <a:ln>
            <a:noFill/>
          </a:ln>
        </p:spPr>
      </p:pic>
      <p:sp>
        <p:nvSpPr>
          <p:cNvPr id="208" name="Google Shape;208;p42"/>
          <p:cNvSpPr txBox="1"/>
          <p:nvPr>
            <p:ph type="title"/>
          </p:nvPr>
        </p:nvSpPr>
        <p:spPr>
          <a:xfrm>
            <a:off x="499924" y="553975"/>
            <a:ext cx="5901000" cy="7428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rgbClr val="DB1935"/>
              </a:buClr>
              <a:buSzPts val="2800"/>
              <a:buFont typeface="Arial Black"/>
              <a:buNone/>
              <a:defRPr b="1" i="0" sz="2800">
                <a:solidFill>
                  <a:srgbClr val="DB1935"/>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graphicFrame>
        <p:nvGraphicFramePr>
          <p:cNvPr id="209" name="Google Shape;209;p42"/>
          <p:cNvGraphicFramePr/>
          <p:nvPr/>
        </p:nvGraphicFramePr>
        <p:xfrm>
          <a:off x="611313" y="1609000"/>
          <a:ext cx="3000000" cy="3000000"/>
        </p:xfrm>
        <a:graphic>
          <a:graphicData uri="http://schemas.openxmlformats.org/drawingml/2006/table">
            <a:tbl>
              <a:tblPr>
                <a:noFill/>
                <a:tableStyleId>{4ED93DDF-BF81-4BC2-813E-034FFC209A82}</a:tableStyleId>
              </a:tblPr>
              <a:tblGrid>
                <a:gridCol w="1584275"/>
                <a:gridCol w="1584275"/>
                <a:gridCol w="1584275"/>
                <a:gridCol w="1584275"/>
                <a:gridCol w="1584275"/>
              </a:tblGrid>
              <a:tr h="593550">
                <a:tc>
                  <a:txBody>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lt1"/>
                        </a:solidFill>
                        <a:latin typeface="Arial"/>
                        <a:ea typeface="Arial"/>
                        <a:cs typeface="Arial"/>
                        <a:sym typeface="Arial"/>
                      </a:endParaRPr>
                    </a:p>
                  </a:txBody>
                  <a:tcPr marT="91425" marB="91425" marR="91425" marL="91425">
                    <a:lnB cap="flat" cmpd="sng" w="9525">
                      <a:solidFill>
                        <a:srgbClr val="6E6F71"/>
                      </a:solidFill>
                      <a:prstDash val="solid"/>
                      <a:round/>
                      <a:headEnd len="sm" w="sm" type="none"/>
                      <a:tailEnd len="sm" w="sm" type="none"/>
                    </a:lnB>
                    <a:solidFill>
                      <a:srgbClr val="DB1935"/>
                    </a:solidFill>
                  </a:tcPr>
                </a:tc>
                <a:tc>
                  <a:txBody>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lt1"/>
                        </a:solidFill>
                        <a:latin typeface="Arial"/>
                        <a:ea typeface="Arial"/>
                        <a:cs typeface="Arial"/>
                        <a:sym typeface="Arial"/>
                      </a:endParaRPr>
                    </a:p>
                  </a:txBody>
                  <a:tcPr marT="91425" marB="91425" marR="91425" marL="91425">
                    <a:lnB cap="flat" cmpd="sng" w="9525">
                      <a:solidFill>
                        <a:srgbClr val="6E6F71"/>
                      </a:solidFill>
                      <a:prstDash val="solid"/>
                      <a:round/>
                      <a:headEnd len="sm" w="sm" type="none"/>
                      <a:tailEnd len="sm" w="sm" type="none"/>
                    </a:lnB>
                    <a:solidFill>
                      <a:srgbClr val="DB1935"/>
                    </a:solidFill>
                  </a:tcPr>
                </a:tc>
                <a:tc>
                  <a:txBody>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lt1"/>
                        </a:solidFill>
                        <a:latin typeface="Arial"/>
                        <a:ea typeface="Arial"/>
                        <a:cs typeface="Arial"/>
                        <a:sym typeface="Arial"/>
                      </a:endParaRPr>
                    </a:p>
                  </a:txBody>
                  <a:tcPr marT="91425" marB="91425" marR="91425" marL="91425">
                    <a:lnB cap="flat" cmpd="sng" w="9525">
                      <a:solidFill>
                        <a:srgbClr val="6E6F71"/>
                      </a:solidFill>
                      <a:prstDash val="solid"/>
                      <a:round/>
                      <a:headEnd len="sm" w="sm" type="none"/>
                      <a:tailEnd len="sm" w="sm" type="none"/>
                    </a:lnB>
                    <a:solidFill>
                      <a:srgbClr val="DB1935"/>
                    </a:solidFill>
                  </a:tcPr>
                </a:tc>
                <a:tc>
                  <a:txBody>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lt1"/>
                        </a:solidFill>
                        <a:latin typeface="Arial"/>
                        <a:ea typeface="Arial"/>
                        <a:cs typeface="Arial"/>
                        <a:sym typeface="Arial"/>
                      </a:endParaRPr>
                    </a:p>
                  </a:txBody>
                  <a:tcPr marT="91425" marB="91425" marR="91425" marL="91425">
                    <a:lnB cap="flat" cmpd="sng" w="9525">
                      <a:solidFill>
                        <a:srgbClr val="6E6F71"/>
                      </a:solidFill>
                      <a:prstDash val="solid"/>
                      <a:round/>
                      <a:headEnd len="sm" w="sm" type="none"/>
                      <a:tailEnd len="sm" w="sm" type="none"/>
                    </a:lnB>
                    <a:solidFill>
                      <a:srgbClr val="DB1935"/>
                    </a:solidFill>
                  </a:tcPr>
                </a:tc>
                <a:tc>
                  <a:txBody>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lt1"/>
                        </a:solidFill>
                        <a:latin typeface="Arial"/>
                        <a:ea typeface="Arial"/>
                        <a:cs typeface="Arial"/>
                        <a:sym typeface="Arial"/>
                      </a:endParaRPr>
                    </a:p>
                  </a:txBody>
                  <a:tcPr marT="91425" marB="91425" marR="91425" marL="91425">
                    <a:lnB cap="flat" cmpd="sng" w="9525">
                      <a:solidFill>
                        <a:srgbClr val="6E6F71"/>
                      </a:solidFill>
                      <a:prstDash val="solid"/>
                      <a:round/>
                      <a:headEnd len="sm" w="sm" type="none"/>
                      <a:tailEnd len="sm" w="sm" type="none"/>
                    </a:lnB>
                    <a:solidFill>
                      <a:srgbClr val="DB1935"/>
                    </a:solidFill>
                  </a:tcPr>
                </a:tc>
              </a:tr>
              <a:tr h="894625">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latin typeface="Arial"/>
                        <a:ea typeface="Arial"/>
                        <a:cs typeface="Arial"/>
                        <a:sym typeface="Arial"/>
                      </a:endParaRPr>
                    </a:p>
                  </a:txBody>
                  <a:tcPr marT="91425" marB="91425" marR="91425" marL="91425">
                    <a:lnL cap="flat" cmpd="sng" w="9525">
                      <a:solidFill>
                        <a:srgbClr val="6E6F71"/>
                      </a:solidFill>
                      <a:prstDash val="solid"/>
                      <a:round/>
                      <a:headEnd len="sm" w="sm" type="none"/>
                      <a:tailEnd len="sm" w="sm" type="none"/>
                    </a:lnL>
                    <a:lnR cap="flat" cmpd="sng" w="9525">
                      <a:solidFill>
                        <a:srgbClr val="6E6F71"/>
                      </a:solidFill>
                      <a:prstDash val="solid"/>
                      <a:round/>
                      <a:headEnd len="sm" w="sm" type="none"/>
                      <a:tailEnd len="sm" w="sm" type="none"/>
                    </a:lnR>
                    <a:lnT cap="flat" cmpd="sng" w="9525">
                      <a:solidFill>
                        <a:srgbClr val="6E6F71"/>
                      </a:solidFill>
                      <a:prstDash val="solid"/>
                      <a:round/>
                      <a:headEnd len="sm" w="sm" type="none"/>
                      <a:tailEnd len="sm" w="sm" type="none"/>
                    </a:lnT>
                    <a:lnB cap="flat" cmpd="sng" w="9525">
                      <a:solidFill>
                        <a:srgbClr val="6E6F7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latin typeface="Arial"/>
                        <a:ea typeface="Arial"/>
                        <a:cs typeface="Arial"/>
                        <a:sym typeface="Arial"/>
                      </a:endParaRPr>
                    </a:p>
                  </a:txBody>
                  <a:tcPr marT="91425" marB="91425" marR="91425" marL="91425">
                    <a:lnL cap="flat" cmpd="sng" w="9525">
                      <a:solidFill>
                        <a:srgbClr val="6E6F71"/>
                      </a:solidFill>
                      <a:prstDash val="solid"/>
                      <a:round/>
                      <a:headEnd len="sm" w="sm" type="none"/>
                      <a:tailEnd len="sm" w="sm" type="none"/>
                    </a:lnL>
                    <a:lnR cap="flat" cmpd="sng" w="9525">
                      <a:solidFill>
                        <a:srgbClr val="6E6F71"/>
                      </a:solidFill>
                      <a:prstDash val="solid"/>
                      <a:round/>
                      <a:headEnd len="sm" w="sm" type="none"/>
                      <a:tailEnd len="sm" w="sm" type="none"/>
                    </a:lnR>
                    <a:lnT cap="flat" cmpd="sng" w="9525">
                      <a:solidFill>
                        <a:srgbClr val="6E6F71"/>
                      </a:solidFill>
                      <a:prstDash val="solid"/>
                      <a:round/>
                      <a:headEnd len="sm" w="sm" type="none"/>
                      <a:tailEnd len="sm" w="sm" type="none"/>
                    </a:lnT>
                    <a:lnB cap="flat" cmpd="sng" w="9525">
                      <a:solidFill>
                        <a:srgbClr val="6E6F7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latin typeface="Arial"/>
                        <a:ea typeface="Arial"/>
                        <a:cs typeface="Arial"/>
                        <a:sym typeface="Arial"/>
                      </a:endParaRPr>
                    </a:p>
                  </a:txBody>
                  <a:tcPr marT="91425" marB="91425" marR="91425" marL="91425">
                    <a:lnL cap="flat" cmpd="sng" w="9525">
                      <a:solidFill>
                        <a:srgbClr val="6E6F71"/>
                      </a:solidFill>
                      <a:prstDash val="solid"/>
                      <a:round/>
                      <a:headEnd len="sm" w="sm" type="none"/>
                      <a:tailEnd len="sm" w="sm" type="none"/>
                    </a:lnL>
                    <a:lnR cap="flat" cmpd="sng" w="9525">
                      <a:solidFill>
                        <a:srgbClr val="6E6F71"/>
                      </a:solidFill>
                      <a:prstDash val="solid"/>
                      <a:round/>
                      <a:headEnd len="sm" w="sm" type="none"/>
                      <a:tailEnd len="sm" w="sm" type="none"/>
                    </a:lnR>
                    <a:lnT cap="flat" cmpd="sng" w="9525">
                      <a:solidFill>
                        <a:srgbClr val="6E6F71"/>
                      </a:solidFill>
                      <a:prstDash val="solid"/>
                      <a:round/>
                      <a:headEnd len="sm" w="sm" type="none"/>
                      <a:tailEnd len="sm" w="sm" type="none"/>
                    </a:lnT>
                    <a:lnB cap="flat" cmpd="sng" w="9525">
                      <a:solidFill>
                        <a:srgbClr val="6E6F7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latin typeface="Arial"/>
                        <a:ea typeface="Arial"/>
                        <a:cs typeface="Arial"/>
                        <a:sym typeface="Arial"/>
                      </a:endParaRPr>
                    </a:p>
                  </a:txBody>
                  <a:tcPr marT="91425" marB="91425" marR="91425" marL="91425">
                    <a:lnL cap="flat" cmpd="sng" w="9525">
                      <a:solidFill>
                        <a:srgbClr val="6E6F71"/>
                      </a:solidFill>
                      <a:prstDash val="solid"/>
                      <a:round/>
                      <a:headEnd len="sm" w="sm" type="none"/>
                      <a:tailEnd len="sm" w="sm" type="none"/>
                    </a:lnL>
                    <a:lnR cap="flat" cmpd="sng" w="9525">
                      <a:solidFill>
                        <a:srgbClr val="6E6F71"/>
                      </a:solidFill>
                      <a:prstDash val="solid"/>
                      <a:round/>
                      <a:headEnd len="sm" w="sm" type="none"/>
                      <a:tailEnd len="sm" w="sm" type="none"/>
                    </a:lnR>
                    <a:lnT cap="flat" cmpd="sng" w="9525">
                      <a:solidFill>
                        <a:srgbClr val="6E6F71"/>
                      </a:solidFill>
                      <a:prstDash val="solid"/>
                      <a:round/>
                      <a:headEnd len="sm" w="sm" type="none"/>
                      <a:tailEnd len="sm" w="sm" type="none"/>
                    </a:lnT>
                    <a:lnB cap="flat" cmpd="sng" w="9525">
                      <a:solidFill>
                        <a:srgbClr val="6E6F7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latin typeface="Arial"/>
                        <a:ea typeface="Arial"/>
                        <a:cs typeface="Arial"/>
                        <a:sym typeface="Arial"/>
                      </a:endParaRPr>
                    </a:p>
                  </a:txBody>
                  <a:tcPr marT="91425" marB="91425" marR="91425" marL="91425">
                    <a:lnL cap="flat" cmpd="sng" w="9525">
                      <a:solidFill>
                        <a:srgbClr val="6E6F71"/>
                      </a:solidFill>
                      <a:prstDash val="solid"/>
                      <a:round/>
                      <a:headEnd len="sm" w="sm" type="none"/>
                      <a:tailEnd len="sm" w="sm" type="none"/>
                    </a:lnL>
                    <a:lnR cap="flat" cmpd="sng" w="9525">
                      <a:solidFill>
                        <a:srgbClr val="6E6F71"/>
                      </a:solidFill>
                      <a:prstDash val="solid"/>
                      <a:round/>
                      <a:headEnd len="sm" w="sm" type="none"/>
                      <a:tailEnd len="sm" w="sm" type="none"/>
                    </a:lnR>
                    <a:lnT cap="flat" cmpd="sng" w="9525">
                      <a:solidFill>
                        <a:srgbClr val="6E6F71"/>
                      </a:solidFill>
                      <a:prstDash val="solid"/>
                      <a:round/>
                      <a:headEnd len="sm" w="sm" type="none"/>
                      <a:tailEnd len="sm" w="sm" type="none"/>
                    </a:lnT>
                    <a:lnB cap="flat" cmpd="sng" w="9525">
                      <a:solidFill>
                        <a:srgbClr val="6E6F71"/>
                      </a:solidFill>
                      <a:prstDash val="solid"/>
                      <a:round/>
                      <a:headEnd len="sm" w="sm" type="none"/>
                      <a:tailEnd len="sm" w="sm" type="none"/>
                    </a:lnB>
                    <a:solidFill>
                      <a:schemeClr val="lt1"/>
                    </a:solidFill>
                  </a:tcPr>
                </a:tc>
              </a:tr>
              <a:tr h="894625">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latin typeface="Arial"/>
                        <a:ea typeface="Arial"/>
                        <a:cs typeface="Arial"/>
                        <a:sym typeface="Arial"/>
                      </a:endParaRPr>
                    </a:p>
                  </a:txBody>
                  <a:tcPr marT="91425" marB="91425" marR="91425" marL="91425">
                    <a:lnL cap="flat" cmpd="sng" w="9525">
                      <a:solidFill>
                        <a:srgbClr val="6E6F71"/>
                      </a:solidFill>
                      <a:prstDash val="solid"/>
                      <a:round/>
                      <a:headEnd len="sm" w="sm" type="none"/>
                      <a:tailEnd len="sm" w="sm" type="none"/>
                    </a:lnL>
                    <a:lnR cap="flat" cmpd="sng" w="9525">
                      <a:solidFill>
                        <a:srgbClr val="6E6F71"/>
                      </a:solidFill>
                      <a:prstDash val="solid"/>
                      <a:round/>
                      <a:headEnd len="sm" w="sm" type="none"/>
                      <a:tailEnd len="sm" w="sm" type="none"/>
                    </a:lnR>
                    <a:lnT cap="flat" cmpd="sng" w="9525">
                      <a:solidFill>
                        <a:srgbClr val="6E6F71"/>
                      </a:solidFill>
                      <a:prstDash val="solid"/>
                      <a:round/>
                      <a:headEnd len="sm" w="sm" type="none"/>
                      <a:tailEnd len="sm" w="sm" type="none"/>
                    </a:lnT>
                    <a:lnB cap="flat" cmpd="sng" w="9525">
                      <a:solidFill>
                        <a:srgbClr val="6E6F7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latin typeface="Arial"/>
                        <a:ea typeface="Arial"/>
                        <a:cs typeface="Arial"/>
                        <a:sym typeface="Arial"/>
                      </a:endParaRPr>
                    </a:p>
                  </a:txBody>
                  <a:tcPr marT="91425" marB="91425" marR="91425" marL="91425">
                    <a:lnL cap="flat" cmpd="sng" w="9525">
                      <a:solidFill>
                        <a:srgbClr val="6E6F71"/>
                      </a:solidFill>
                      <a:prstDash val="solid"/>
                      <a:round/>
                      <a:headEnd len="sm" w="sm" type="none"/>
                      <a:tailEnd len="sm" w="sm" type="none"/>
                    </a:lnL>
                    <a:lnR cap="flat" cmpd="sng" w="9525">
                      <a:solidFill>
                        <a:srgbClr val="6E6F71"/>
                      </a:solidFill>
                      <a:prstDash val="solid"/>
                      <a:round/>
                      <a:headEnd len="sm" w="sm" type="none"/>
                      <a:tailEnd len="sm" w="sm" type="none"/>
                    </a:lnR>
                    <a:lnT cap="flat" cmpd="sng" w="9525">
                      <a:solidFill>
                        <a:srgbClr val="6E6F71"/>
                      </a:solidFill>
                      <a:prstDash val="solid"/>
                      <a:round/>
                      <a:headEnd len="sm" w="sm" type="none"/>
                      <a:tailEnd len="sm" w="sm" type="none"/>
                    </a:lnT>
                    <a:lnB cap="flat" cmpd="sng" w="9525">
                      <a:solidFill>
                        <a:srgbClr val="6E6F7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latin typeface="Arial"/>
                        <a:ea typeface="Arial"/>
                        <a:cs typeface="Arial"/>
                        <a:sym typeface="Arial"/>
                      </a:endParaRPr>
                    </a:p>
                  </a:txBody>
                  <a:tcPr marT="91425" marB="91425" marR="91425" marL="91425">
                    <a:lnL cap="flat" cmpd="sng" w="9525">
                      <a:solidFill>
                        <a:srgbClr val="6E6F71"/>
                      </a:solidFill>
                      <a:prstDash val="solid"/>
                      <a:round/>
                      <a:headEnd len="sm" w="sm" type="none"/>
                      <a:tailEnd len="sm" w="sm" type="none"/>
                    </a:lnL>
                    <a:lnR cap="flat" cmpd="sng" w="9525">
                      <a:solidFill>
                        <a:srgbClr val="6E6F71"/>
                      </a:solidFill>
                      <a:prstDash val="solid"/>
                      <a:round/>
                      <a:headEnd len="sm" w="sm" type="none"/>
                      <a:tailEnd len="sm" w="sm" type="none"/>
                    </a:lnR>
                    <a:lnT cap="flat" cmpd="sng" w="9525">
                      <a:solidFill>
                        <a:srgbClr val="6E6F71"/>
                      </a:solidFill>
                      <a:prstDash val="solid"/>
                      <a:round/>
                      <a:headEnd len="sm" w="sm" type="none"/>
                      <a:tailEnd len="sm" w="sm" type="none"/>
                    </a:lnT>
                    <a:lnB cap="flat" cmpd="sng" w="9525">
                      <a:solidFill>
                        <a:srgbClr val="6E6F7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latin typeface="Arial"/>
                        <a:ea typeface="Arial"/>
                        <a:cs typeface="Arial"/>
                        <a:sym typeface="Arial"/>
                      </a:endParaRPr>
                    </a:p>
                  </a:txBody>
                  <a:tcPr marT="91425" marB="91425" marR="91425" marL="91425">
                    <a:lnL cap="flat" cmpd="sng" w="9525">
                      <a:solidFill>
                        <a:srgbClr val="6E6F71"/>
                      </a:solidFill>
                      <a:prstDash val="solid"/>
                      <a:round/>
                      <a:headEnd len="sm" w="sm" type="none"/>
                      <a:tailEnd len="sm" w="sm" type="none"/>
                    </a:lnL>
                    <a:lnR cap="flat" cmpd="sng" w="9525">
                      <a:solidFill>
                        <a:srgbClr val="6E6F71"/>
                      </a:solidFill>
                      <a:prstDash val="solid"/>
                      <a:round/>
                      <a:headEnd len="sm" w="sm" type="none"/>
                      <a:tailEnd len="sm" w="sm" type="none"/>
                    </a:lnR>
                    <a:lnT cap="flat" cmpd="sng" w="9525">
                      <a:solidFill>
                        <a:srgbClr val="6E6F71"/>
                      </a:solidFill>
                      <a:prstDash val="solid"/>
                      <a:round/>
                      <a:headEnd len="sm" w="sm" type="none"/>
                      <a:tailEnd len="sm" w="sm" type="none"/>
                    </a:lnT>
                    <a:lnB cap="flat" cmpd="sng" w="9525">
                      <a:solidFill>
                        <a:srgbClr val="6E6F7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latin typeface="Arial"/>
                        <a:ea typeface="Arial"/>
                        <a:cs typeface="Arial"/>
                        <a:sym typeface="Arial"/>
                      </a:endParaRPr>
                    </a:p>
                  </a:txBody>
                  <a:tcPr marT="91425" marB="91425" marR="91425" marL="91425">
                    <a:lnL cap="flat" cmpd="sng" w="9525">
                      <a:solidFill>
                        <a:srgbClr val="6E6F71"/>
                      </a:solidFill>
                      <a:prstDash val="solid"/>
                      <a:round/>
                      <a:headEnd len="sm" w="sm" type="none"/>
                      <a:tailEnd len="sm" w="sm" type="none"/>
                    </a:lnL>
                    <a:lnR cap="flat" cmpd="sng" w="9525">
                      <a:solidFill>
                        <a:srgbClr val="6E6F71"/>
                      </a:solidFill>
                      <a:prstDash val="solid"/>
                      <a:round/>
                      <a:headEnd len="sm" w="sm" type="none"/>
                      <a:tailEnd len="sm" w="sm" type="none"/>
                    </a:lnR>
                    <a:lnT cap="flat" cmpd="sng" w="9525">
                      <a:solidFill>
                        <a:srgbClr val="6E6F71"/>
                      </a:solidFill>
                      <a:prstDash val="solid"/>
                      <a:round/>
                      <a:headEnd len="sm" w="sm" type="none"/>
                      <a:tailEnd len="sm" w="sm" type="none"/>
                    </a:lnT>
                    <a:lnB cap="flat" cmpd="sng" w="9525">
                      <a:solidFill>
                        <a:srgbClr val="6E6F71"/>
                      </a:solidFill>
                      <a:prstDash val="solid"/>
                      <a:round/>
                      <a:headEnd len="sm" w="sm" type="none"/>
                      <a:tailEnd len="sm" w="sm" type="none"/>
                    </a:lnB>
                    <a:solidFill>
                      <a:schemeClr val="lt1"/>
                    </a:solidFill>
                  </a:tcPr>
                </a:tc>
              </a:tr>
            </a:tbl>
          </a:graphicData>
        </a:graphic>
      </p:graphicFrame>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Full Page Image">
  <p:cSld name="Headline + Full Page Image">
    <p:spTree>
      <p:nvGrpSpPr>
        <p:cNvPr id="210" name="Shape 210"/>
        <p:cNvGrpSpPr/>
        <p:nvPr/>
      </p:nvGrpSpPr>
      <p:grpSpPr>
        <a:xfrm>
          <a:off x="0" y="0"/>
          <a:ext cx="0" cy="0"/>
          <a:chOff x="0" y="0"/>
          <a:chExt cx="0" cy="0"/>
        </a:xfrm>
      </p:grpSpPr>
      <p:pic>
        <p:nvPicPr>
          <p:cNvPr id="211" name="Google Shape;211;p43"/>
          <p:cNvPicPr preferRelativeResize="0"/>
          <p:nvPr/>
        </p:nvPicPr>
        <p:blipFill rotWithShape="1">
          <a:blip r:embed="rId2">
            <a:alphaModFix/>
          </a:blip>
          <a:srcRect b="0" l="0" r="0" t="0"/>
          <a:stretch/>
        </p:blipFill>
        <p:spPr>
          <a:xfrm>
            <a:off x="0" y="0"/>
            <a:ext cx="9166635" cy="5143500"/>
          </a:xfrm>
          <a:prstGeom prst="rect">
            <a:avLst/>
          </a:prstGeom>
          <a:noFill/>
          <a:ln>
            <a:noFill/>
          </a:ln>
        </p:spPr>
      </p:pic>
      <p:sp>
        <p:nvSpPr>
          <p:cNvPr id="212" name="Google Shape;212;p43"/>
          <p:cNvSpPr/>
          <p:nvPr/>
        </p:nvSpPr>
        <p:spPr>
          <a:xfrm rot="10800000">
            <a:off x="134" y="3300"/>
            <a:ext cx="9166500" cy="5140200"/>
          </a:xfrm>
          <a:prstGeom prst="rect">
            <a:avLst/>
          </a:prstGeom>
          <a:gradFill>
            <a:gsLst>
              <a:gs pos="0">
                <a:schemeClr val="dk1"/>
              </a:gs>
              <a:gs pos="100000">
                <a:srgbClr val="FFFFFF">
                  <a:alpha val="0"/>
                </a:srgbClr>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sp>
        <p:nvSpPr>
          <p:cNvPr id="213" name="Google Shape;213;p43"/>
          <p:cNvSpPr txBox="1"/>
          <p:nvPr>
            <p:ph type="title"/>
          </p:nvPr>
        </p:nvSpPr>
        <p:spPr>
          <a:xfrm>
            <a:off x="619699" y="2263515"/>
            <a:ext cx="6560700" cy="2080800"/>
          </a:xfrm>
          <a:prstGeom prst="rect">
            <a:avLst/>
          </a:prstGeom>
          <a:noFill/>
          <a:ln>
            <a:noFill/>
          </a:ln>
        </p:spPr>
        <p:txBody>
          <a:bodyPr anchorCtr="0" anchor="b" bIns="91425" lIns="91425" spcFirstLastPara="1" rIns="91425" wrap="square" tIns="91425">
            <a:noAutofit/>
          </a:bodyPr>
          <a:lstStyle>
            <a:lvl1pPr lvl="0" algn="l">
              <a:lnSpc>
                <a:spcPct val="105714"/>
              </a:lnSpc>
              <a:spcBef>
                <a:spcPts val="0"/>
              </a:spcBef>
              <a:spcAft>
                <a:spcPts val="0"/>
              </a:spcAft>
              <a:buClr>
                <a:schemeClr val="lt1"/>
              </a:buClr>
              <a:buSzPts val="2800"/>
              <a:buFont typeface="Arial Black"/>
              <a:buNone/>
              <a:defRPr b="1" i="0" sz="2800" u="none" cap="none" strike="noStrike">
                <a:solidFill>
                  <a:schemeClr val="lt1"/>
                </a:solidFill>
                <a:latin typeface="Arial Black"/>
                <a:ea typeface="Arial Black"/>
                <a:cs typeface="Arial Black"/>
                <a:sym typeface="Arial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p:cSld name="Full Image">
    <p:spTree>
      <p:nvGrpSpPr>
        <p:cNvPr id="214" name="Shape 214"/>
        <p:cNvGrpSpPr/>
        <p:nvPr/>
      </p:nvGrpSpPr>
      <p:grpSpPr>
        <a:xfrm>
          <a:off x="0" y="0"/>
          <a:ext cx="0" cy="0"/>
          <a:chOff x="0" y="0"/>
          <a:chExt cx="0" cy="0"/>
        </a:xfrm>
      </p:grpSpPr>
      <p:sp>
        <p:nvSpPr>
          <p:cNvPr id="215" name="Google Shape;215;p44"/>
          <p:cNvSpPr/>
          <p:nvPr>
            <p:ph idx="2" type="pic"/>
          </p:nvPr>
        </p:nvSpPr>
        <p:spPr>
          <a:xfrm>
            <a:off x="0" y="-19148"/>
            <a:ext cx="9144000" cy="5162700"/>
          </a:xfrm>
          <a:prstGeom prst="rect">
            <a:avLst/>
          </a:prstGeom>
          <a:solidFill>
            <a:srgbClr val="FAF9F9"/>
          </a:solidFill>
          <a:ln>
            <a:no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Slide — Place">
  <p:cSld name="Thank You Slide — Place">
    <p:bg>
      <p:bgPr>
        <a:solidFill>
          <a:srgbClr val="DB1935"/>
        </a:solidFill>
      </p:bgPr>
    </p:bg>
    <p:spTree>
      <p:nvGrpSpPr>
        <p:cNvPr id="216" name="Shape 216"/>
        <p:cNvGrpSpPr/>
        <p:nvPr/>
      </p:nvGrpSpPr>
      <p:grpSpPr>
        <a:xfrm>
          <a:off x="0" y="0"/>
          <a:ext cx="0" cy="0"/>
          <a:chOff x="0" y="0"/>
          <a:chExt cx="0" cy="0"/>
        </a:xfrm>
      </p:grpSpPr>
      <p:pic>
        <p:nvPicPr>
          <p:cNvPr id="217" name="Google Shape;217;p46" title="1Asset 13@2x.png"/>
          <p:cNvPicPr preferRelativeResize="0"/>
          <p:nvPr/>
        </p:nvPicPr>
        <p:blipFill rotWithShape="1">
          <a:blip r:embed="rId2">
            <a:alphaModFix amt="40000"/>
          </a:blip>
          <a:srcRect b="0" l="0" r="0" t="0"/>
          <a:stretch/>
        </p:blipFill>
        <p:spPr>
          <a:xfrm>
            <a:off x="4324875" y="0"/>
            <a:ext cx="4324874" cy="4324874"/>
          </a:xfrm>
          <a:prstGeom prst="rect">
            <a:avLst/>
          </a:prstGeom>
          <a:noFill/>
          <a:ln>
            <a:noFill/>
          </a:ln>
        </p:spPr>
      </p:pic>
      <p:pic>
        <p:nvPicPr>
          <p:cNvPr id="218" name="Google Shape;218;p46" title="1Asset 13@2x.png"/>
          <p:cNvPicPr preferRelativeResize="0"/>
          <p:nvPr/>
        </p:nvPicPr>
        <p:blipFill rotWithShape="1">
          <a:blip r:embed="rId2">
            <a:alphaModFix amt="40000"/>
          </a:blip>
          <a:srcRect b="0" l="0" r="0" t="0"/>
          <a:stretch/>
        </p:blipFill>
        <p:spPr>
          <a:xfrm>
            <a:off x="0" y="0"/>
            <a:ext cx="4324874" cy="4324874"/>
          </a:xfrm>
          <a:prstGeom prst="rect">
            <a:avLst/>
          </a:prstGeom>
          <a:noFill/>
          <a:ln>
            <a:noFill/>
          </a:ln>
        </p:spPr>
      </p:pic>
      <p:pic>
        <p:nvPicPr>
          <p:cNvPr id="219" name="Google Shape;219;p46" title="1Asset 13@2x.png"/>
          <p:cNvPicPr preferRelativeResize="0"/>
          <p:nvPr/>
        </p:nvPicPr>
        <p:blipFill rotWithShape="1">
          <a:blip r:embed="rId2">
            <a:alphaModFix amt="40000"/>
          </a:blip>
          <a:srcRect b="0" l="0" r="88571" t="0"/>
          <a:stretch/>
        </p:blipFill>
        <p:spPr>
          <a:xfrm>
            <a:off x="8649750" y="0"/>
            <a:ext cx="494249" cy="4324874"/>
          </a:xfrm>
          <a:prstGeom prst="rect">
            <a:avLst/>
          </a:prstGeom>
          <a:noFill/>
          <a:ln>
            <a:noFill/>
          </a:ln>
        </p:spPr>
      </p:pic>
      <p:pic>
        <p:nvPicPr>
          <p:cNvPr id="220" name="Google Shape;220;p46" title="1Asset 13@2x.png"/>
          <p:cNvPicPr preferRelativeResize="0"/>
          <p:nvPr/>
        </p:nvPicPr>
        <p:blipFill rotWithShape="1">
          <a:blip r:embed="rId2">
            <a:alphaModFix amt="40000"/>
          </a:blip>
          <a:srcRect b="81071" l="0" r="0" t="0"/>
          <a:stretch/>
        </p:blipFill>
        <p:spPr>
          <a:xfrm>
            <a:off x="0" y="4324874"/>
            <a:ext cx="4324874" cy="818627"/>
          </a:xfrm>
          <a:prstGeom prst="rect">
            <a:avLst/>
          </a:prstGeom>
          <a:noFill/>
          <a:ln>
            <a:noFill/>
          </a:ln>
        </p:spPr>
      </p:pic>
      <p:pic>
        <p:nvPicPr>
          <p:cNvPr id="221" name="Google Shape;221;p46" title="1Asset 13@2x.png"/>
          <p:cNvPicPr preferRelativeResize="0"/>
          <p:nvPr/>
        </p:nvPicPr>
        <p:blipFill rotWithShape="1">
          <a:blip r:embed="rId2">
            <a:alphaModFix amt="40000"/>
          </a:blip>
          <a:srcRect b="81071" l="0" r="0" t="0"/>
          <a:stretch/>
        </p:blipFill>
        <p:spPr>
          <a:xfrm>
            <a:off x="4324875" y="4324875"/>
            <a:ext cx="4324874" cy="818627"/>
          </a:xfrm>
          <a:prstGeom prst="rect">
            <a:avLst/>
          </a:prstGeom>
          <a:noFill/>
          <a:ln>
            <a:noFill/>
          </a:ln>
        </p:spPr>
      </p:pic>
      <p:pic>
        <p:nvPicPr>
          <p:cNvPr id="222" name="Google Shape;222;p46" title="1Asset 13@2x.png"/>
          <p:cNvPicPr preferRelativeResize="0"/>
          <p:nvPr/>
        </p:nvPicPr>
        <p:blipFill rotWithShape="1">
          <a:blip r:embed="rId2">
            <a:alphaModFix amt="40000"/>
          </a:blip>
          <a:srcRect b="81071" l="0" r="88571" t="0"/>
          <a:stretch/>
        </p:blipFill>
        <p:spPr>
          <a:xfrm>
            <a:off x="8649750" y="4324875"/>
            <a:ext cx="494249" cy="818627"/>
          </a:xfrm>
          <a:prstGeom prst="rect">
            <a:avLst/>
          </a:prstGeom>
          <a:noFill/>
          <a:ln>
            <a:noFill/>
          </a:ln>
        </p:spPr>
      </p:pic>
      <p:sp>
        <p:nvSpPr>
          <p:cNvPr id="223" name="Google Shape;223;p46"/>
          <p:cNvSpPr txBox="1"/>
          <p:nvPr>
            <p:ph type="ctrTitle"/>
          </p:nvPr>
        </p:nvSpPr>
        <p:spPr>
          <a:xfrm>
            <a:off x="604794" y="1485780"/>
            <a:ext cx="6575400" cy="2316300"/>
          </a:xfrm>
          <a:prstGeom prst="rect">
            <a:avLst/>
          </a:prstGeom>
          <a:noFill/>
          <a:ln>
            <a:noFill/>
          </a:ln>
        </p:spPr>
        <p:txBody>
          <a:bodyPr anchorCtr="0" anchor="ctr" bIns="0" lIns="0" spcFirstLastPara="1" rIns="0" wrap="square" tIns="0">
            <a:noAutofit/>
          </a:bodyPr>
          <a:lstStyle>
            <a:lvl1pPr lvl="0" algn="l">
              <a:lnSpc>
                <a:spcPct val="104999"/>
              </a:lnSpc>
              <a:spcBef>
                <a:spcPts val="0"/>
              </a:spcBef>
              <a:spcAft>
                <a:spcPts val="0"/>
              </a:spcAft>
              <a:buClr>
                <a:schemeClr val="lt1"/>
              </a:buClr>
              <a:buSzPts val="5200"/>
              <a:buFont typeface="Arial Black"/>
              <a:buNone/>
              <a:defRPr b="1" i="0" sz="4800" u="none" cap="none" strike="noStrike">
                <a:solidFill>
                  <a:schemeClr val="lt1"/>
                </a:solidFill>
                <a:latin typeface="Arial Black"/>
                <a:ea typeface="Arial Black"/>
                <a:cs typeface="Arial Black"/>
                <a:sym typeface="Arial Black"/>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4" name="Shape 224"/>
        <p:cNvGrpSpPr/>
        <p:nvPr/>
      </p:nvGrpSpPr>
      <p:grpSpPr>
        <a:xfrm>
          <a:off x="0" y="0"/>
          <a:ext cx="0" cy="0"/>
          <a:chOff x="0" y="0"/>
          <a:chExt cx="0" cy="0"/>
        </a:xfrm>
      </p:grpSpPr>
      <p:sp>
        <p:nvSpPr>
          <p:cNvPr id="225" name="Google Shape;225;g3c8bbff0912_1_195"/>
          <p:cNvSpPr txBox="1"/>
          <p:nvPr>
            <p:ph type="title"/>
          </p:nvPr>
        </p:nvSpPr>
        <p:spPr>
          <a:xfrm>
            <a:off x="370945" y="205978"/>
            <a:ext cx="8316000" cy="690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6" name="Google Shape;226;g3c8bbff0912_1_195"/>
          <p:cNvSpPr txBox="1"/>
          <p:nvPr>
            <p:ph idx="1" type="body"/>
          </p:nvPr>
        </p:nvSpPr>
        <p:spPr>
          <a:xfrm>
            <a:off x="457200" y="1200150"/>
            <a:ext cx="8229600" cy="32949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theme" Target="../theme/theme2.xml"/><Relationship Id="rId25" Type="http://schemas.openxmlformats.org/officeDocument/2006/relationships/slideLayout" Target="../slideLayouts/slideLayout25.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4"/>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rgbClr val="DB1935"/>
              </a:buClr>
              <a:buSzPts val="3000"/>
              <a:buFont typeface="Arial Black"/>
              <a:buNone/>
              <a:defRPr b="1" i="0" sz="3000" u="none" cap="none" strike="noStrike">
                <a:solidFill>
                  <a:srgbClr val="DB1935"/>
                </a:solidFill>
                <a:latin typeface="Arial Black"/>
                <a:ea typeface="Arial Black"/>
                <a:cs typeface="Arial Black"/>
                <a:sym typeface="Arial Black"/>
              </a:defRPr>
            </a:lvl1pPr>
            <a:lvl2pPr lvl="1"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4"/>
          <p:cNvSpPr txBox="1"/>
          <p:nvPr>
            <p:ph idx="1" type="body"/>
          </p:nvPr>
        </p:nvSpPr>
        <p:spPr>
          <a:xfrm>
            <a:off x="628650" y="1369218"/>
            <a:ext cx="7886700" cy="3263400"/>
          </a:xfrm>
          <a:prstGeom prst="rect">
            <a:avLst/>
          </a:prstGeom>
          <a:noFill/>
          <a:ln>
            <a:noFill/>
          </a:ln>
        </p:spPr>
        <p:txBody>
          <a:bodyPr anchorCtr="0" anchor="t" bIns="45700" lIns="91425" spcFirstLastPara="1" rIns="91425" wrap="square" tIns="45700">
            <a:normAutofit/>
          </a:bodyPr>
          <a:lstStyle>
            <a:lvl1pPr indent="-342900" lvl="0" marL="457200" marR="0" algn="l">
              <a:lnSpc>
                <a:spcPct val="114000"/>
              </a:lnSpc>
              <a:spcBef>
                <a:spcPts val="750"/>
              </a:spcBef>
              <a:spcAft>
                <a:spcPts val="0"/>
              </a:spcAft>
              <a:buClr>
                <a:srgbClr val="DB1935"/>
              </a:buClr>
              <a:buSzPts val="1800"/>
              <a:buFont typeface="Arial"/>
              <a:buChar char="•"/>
              <a:defRPr b="0" i="0" sz="1200" u="none" cap="none" strike="noStrike">
                <a:solidFill>
                  <a:schemeClr val="dk1"/>
                </a:solidFill>
                <a:latin typeface="Arial"/>
                <a:ea typeface="Arial"/>
                <a:cs typeface="Arial"/>
                <a:sym typeface="Arial"/>
              </a:defRPr>
            </a:lvl1pPr>
            <a:lvl2pPr indent="-342900" lvl="1" marL="914400" marR="0" algn="l">
              <a:lnSpc>
                <a:spcPct val="114000"/>
              </a:lnSpc>
              <a:spcBef>
                <a:spcPts val="600"/>
              </a:spcBef>
              <a:spcAft>
                <a:spcPts val="0"/>
              </a:spcAft>
              <a:buClr>
                <a:srgbClr val="DB1935"/>
              </a:buClr>
              <a:buSzPts val="1800"/>
              <a:buFont typeface="Arial"/>
              <a:buChar char="•"/>
              <a:defRPr b="0" i="0" sz="1200" u="none" cap="none" strike="noStrike">
                <a:solidFill>
                  <a:schemeClr val="dk1"/>
                </a:solidFill>
                <a:latin typeface="Arial"/>
                <a:ea typeface="Arial"/>
                <a:cs typeface="Arial"/>
                <a:sym typeface="Arial"/>
              </a:defRPr>
            </a:lvl2pPr>
            <a:lvl3pPr indent="-342900" lvl="2" marL="1371600" marR="0" algn="l">
              <a:lnSpc>
                <a:spcPct val="114000"/>
              </a:lnSpc>
              <a:spcBef>
                <a:spcPts val="600"/>
              </a:spcBef>
              <a:spcAft>
                <a:spcPts val="0"/>
              </a:spcAft>
              <a:buClr>
                <a:srgbClr val="DB1935"/>
              </a:buClr>
              <a:buSzPts val="1800"/>
              <a:buFont typeface="Arial"/>
              <a:buChar char="•"/>
              <a:defRPr b="0" i="0" sz="1200" u="none" cap="none" strike="noStrike">
                <a:solidFill>
                  <a:schemeClr val="dk1"/>
                </a:solidFill>
                <a:latin typeface="Arial"/>
                <a:ea typeface="Arial"/>
                <a:cs typeface="Arial"/>
                <a:sym typeface="Arial"/>
              </a:defRPr>
            </a:lvl3pPr>
            <a:lvl4pPr indent="-342900" lvl="3" marL="1828800" marR="0" algn="l">
              <a:lnSpc>
                <a:spcPct val="114000"/>
              </a:lnSpc>
              <a:spcBef>
                <a:spcPts val="600"/>
              </a:spcBef>
              <a:spcAft>
                <a:spcPts val="0"/>
              </a:spcAft>
              <a:buClr>
                <a:srgbClr val="DB1935"/>
              </a:buClr>
              <a:buSzPts val="1800"/>
              <a:buFont typeface="Arial"/>
              <a:buChar char="•"/>
              <a:defRPr b="0" i="0" sz="1200" u="none" cap="none" strike="noStrike">
                <a:solidFill>
                  <a:schemeClr val="dk1"/>
                </a:solidFill>
                <a:latin typeface="Arial"/>
                <a:ea typeface="Arial"/>
                <a:cs typeface="Arial"/>
                <a:sym typeface="Arial"/>
              </a:defRPr>
            </a:lvl4pPr>
            <a:lvl5pPr indent="-342900" lvl="4" marL="2286000" marR="0" algn="l">
              <a:lnSpc>
                <a:spcPct val="114000"/>
              </a:lnSpc>
              <a:spcBef>
                <a:spcPts val="600"/>
              </a:spcBef>
              <a:spcAft>
                <a:spcPts val="0"/>
              </a:spcAft>
              <a:buClr>
                <a:srgbClr val="DB1935"/>
              </a:buClr>
              <a:buSzPts val="1800"/>
              <a:buFont typeface="Arial"/>
              <a:buChar char="•"/>
              <a:defRPr b="0" i="0" sz="1200" u="none" cap="none" strike="noStrike">
                <a:solidFill>
                  <a:schemeClr val="dk1"/>
                </a:solidFill>
                <a:latin typeface="Arial"/>
                <a:ea typeface="Arial"/>
                <a:cs typeface="Arial"/>
                <a:sym typeface="Arial"/>
              </a:defRPr>
            </a:lvl5pPr>
            <a:lvl6pPr indent="-314325" lvl="5" marL="2743200" marR="0" algn="l">
              <a:lnSpc>
                <a:spcPct val="90000"/>
              </a:lnSpc>
              <a:spcBef>
                <a:spcPts val="600"/>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12" name="Google Shape;12;p24"/>
          <p:cNvSpPr txBox="1"/>
          <p:nvPr>
            <p:ph idx="12" type="sldNum"/>
          </p:nvPr>
        </p:nvSpPr>
        <p:spPr>
          <a:xfrm>
            <a:off x="8625840" y="4663217"/>
            <a:ext cx="3954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1pPr>
            <a:lvl2pPr indent="0" lvl="1"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2pPr>
            <a:lvl3pPr indent="0" lvl="2"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3pPr>
            <a:lvl4pPr indent="0" lvl="3"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4pPr>
            <a:lvl5pPr indent="0" lvl="4"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5pPr>
            <a:lvl6pPr indent="0" lvl="5"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6pPr>
            <a:lvl7pPr indent="0" lvl="6"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7pPr>
            <a:lvl8pPr indent="0" lvl="7"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8pPr>
            <a:lvl9pPr indent="0" lvl="8" marL="0" marR="0" algn="r">
              <a:lnSpc>
                <a:spcPct val="100000"/>
              </a:lnSpc>
              <a:spcBef>
                <a:spcPts val="0"/>
              </a:spcBef>
              <a:spcAft>
                <a:spcPts val="0"/>
              </a:spcAft>
              <a:buClr>
                <a:srgbClr val="6E6F71"/>
              </a:buClr>
              <a:buSzPts val="1000"/>
              <a:buFont typeface="Arial"/>
              <a:buNone/>
              <a:defRPr b="0" i="0" sz="1000" u="none" cap="none" strike="noStrike">
                <a:solidFill>
                  <a:srgbClr val="6E6F7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3.pn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5.png"/><Relationship Id="rId4" Type="http://schemas.openxmlformats.org/officeDocument/2006/relationships/hyperlink" Target="https://drive.google.com/file/d/1CkHf7okhxXHiednMQ12pxZQSCEx3Vo5D/view"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 Id="rId3"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3.png"/><Relationship Id="rId4" Type="http://schemas.openxmlformats.org/officeDocument/2006/relationships/hyperlink" Target="https://ewu.badges.parchment.com/public/organization/badges"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hyperlink" Target="https://www.ewu.edu/pce/digital-badging/" TargetMode="External"/><Relationship Id="rId4" Type="http://schemas.openxmlformats.org/officeDocument/2006/relationships/image" Target="../media/image27.png"/><Relationship Id="rId5" Type="http://schemas.openxmlformats.org/officeDocument/2006/relationships/image" Target="../media/image15.png"/><Relationship Id="rId6"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hyperlink" Target="https://www.ewu.edu/pce/digital-badging/" TargetMode="External"/><Relationship Id="rId4" Type="http://schemas.openxmlformats.org/officeDocument/2006/relationships/image" Target="../media/image24.png"/><Relationship Id="rId5" Type="http://schemas.openxmlformats.org/officeDocument/2006/relationships/hyperlink" Target="https://www.ewu.edu/pce/digital-badging/"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 Id="rId3" Type="http://schemas.openxmlformats.org/officeDocument/2006/relationships/hyperlink" Target="mailto:PCE@EWU.ED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1"/>
          <p:cNvSpPr txBox="1"/>
          <p:nvPr>
            <p:ph idx="1" type="body"/>
          </p:nvPr>
        </p:nvSpPr>
        <p:spPr>
          <a:xfrm>
            <a:off x="354985" y="4212025"/>
            <a:ext cx="4777200" cy="503100"/>
          </a:xfrm>
          <a:prstGeom prst="rect">
            <a:avLst/>
          </a:prstGeom>
          <a:noFill/>
          <a:ln>
            <a:noFill/>
          </a:ln>
        </p:spPr>
        <p:txBody>
          <a:bodyPr anchorCtr="0" anchor="t" bIns="0" lIns="0" spcFirstLastPara="1" rIns="0" wrap="square" tIns="0">
            <a:noAutofit/>
          </a:bodyPr>
          <a:lstStyle/>
          <a:p>
            <a:pPr indent="0" lvl="0" marL="0" rtl="0" algn="l">
              <a:lnSpc>
                <a:spcPct val="114000"/>
              </a:lnSpc>
              <a:spcBef>
                <a:spcPts val="0"/>
              </a:spcBef>
              <a:spcAft>
                <a:spcPts val="0"/>
              </a:spcAft>
              <a:buSzPts val="2100"/>
              <a:buNone/>
            </a:pPr>
            <a:r>
              <a:rPr lang="en-US">
                <a:solidFill>
                  <a:schemeClr val="lt1"/>
                </a:solidFill>
              </a:rPr>
              <a:t>Date </a:t>
            </a:r>
            <a:r>
              <a:rPr lang="en-US"/>
              <a:t>03/4/2026 - Employers</a:t>
            </a:r>
            <a:endParaRPr/>
          </a:p>
        </p:txBody>
      </p:sp>
      <p:sp>
        <p:nvSpPr>
          <p:cNvPr id="232" name="Google Shape;232;p1"/>
          <p:cNvSpPr txBox="1"/>
          <p:nvPr>
            <p:ph type="ctrTitle"/>
          </p:nvPr>
        </p:nvSpPr>
        <p:spPr>
          <a:xfrm>
            <a:off x="354968" y="1255367"/>
            <a:ext cx="6062700" cy="27192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Clr>
                <a:schemeClr val="lt1"/>
              </a:buClr>
              <a:buSzPts val="5200"/>
              <a:buFont typeface="Arial Black"/>
              <a:buNone/>
            </a:pPr>
            <a:r>
              <a:rPr lang="en-US"/>
              <a:t>The Future of Skills</a:t>
            </a:r>
            <a:endParaRPr/>
          </a:p>
          <a:p>
            <a:pPr indent="0" lvl="0" marL="0" rtl="0" algn="l">
              <a:lnSpc>
                <a:spcPct val="80000"/>
              </a:lnSpc>
              <a:spcBef>
                <a:spcPts val="0"/>
              </a:spcBef>
              <a:spcAft>
                <a:spcPts val="0"/>
              </a:spcAft>
              <a:buClr>
                <a:schemeClr val="lt1"/>
              </a:buClr>
              <a:buSzPts val="5200"/>
              <a:buFont typeface="Arial Black"/>
              <a:buNone/>
            </a:pPr>
            <a:br>
              <a:rPr lang="en-US"/>
            </a:br>
            <a:r>
              <a:rPr lang="en-US"/>
              <a:t>EWU PCE Digital Badging Webinar Series</a:t>
            </a:r>
            <a:endParaRPr/>
          </a:p>
        </p:txBody>
      </p:sp>
      <p:sp>
        <p:nvSpPr>
          <p:cNvPr id="233" name="Google Shape;233;p1"/>
          <p:cNvSpPr txBox="1"/>
          <p:nvPr/>
        </p:nvSpPr>
        <p:spPr>
          <a:xfrm>
            <a:off x="6829285" y="205375"/>
            <a:ext cx="2169300" cy="2631900"/>
          </a:xfrm>
          <a:prstGeom prst="rect">
            <a:avLst/>
          </a:prstGeom>
          <a:solidFill>
            <a:schemeClr val="lt1"/>
          </a:solidFill>
          <a:ln cap="flat" cmpd="sng" w="9525">
            <a:solidFill>
              <a:srgbClr val="CC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Arial"/>
                <a:ea typeface="Arial"/>
                <a:cs typeface="Arial"/>
                <a:sym typeface="Arial"/>
              </a:rPr>
              <a:t>Today’s Agenda:</a:t>
            </a:r>
            <a:endParaRPr b="1"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a:p>
            <a:pPr indent="-152400" lvl="0" marL="171450" marR="0" rtl="0" algn="l">
              <a:lnSpc>
                <a:spcPct val="10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EWU’s digital badge investment</a:t>
            </a:r>
            <a:endParaRPr b="0" i="0" sz="1500" u="none" cap="none" strike="noStrike">
              <a:solidFill>
                <a:srgbClr val="000000"/>
              </a:solidFill>
              <a:latin typeface="Arial"/>
              <a:ea typeface="Arial"/>
              <a:cs typeface="Arial"/>
              <a:sym typeface="Arial"/>
            </a:endParaRPr>
          </a:p>
          <a:p>
            <a:pPr indent="-57150" lvl="0" marL="171450" marR="0" rtl="0" algn="l">
              <a:lnSpc>
                <a:spcPct val="100000"/>
              </a:lnSpc>
              <a:spcBef>
                <a:spcPts val="0"/>
              </a:spcBef>
              <a:spcAft>
                <a:spcPts val="0"/>
              </a:spcAft>
              <a:buClr>
                <a:schemeClr val="dk1"/>
              </a:buClr>
              <a:buSzPts val="1100"/>
              <a:buFont typeface="Arial"/>
              <a:buNone/>
            </a:pPr>
            <a:r>
              <a:t/>
            </a:r>
            <a:endParaRPr b="0" i="0" sz="1500" u="none" cap="none" strike="noStrike">
              <a:solidFill>
                <a:srgbClr val="000000"/>
              </a:solidFill>
              <a:latin typeface="Arial"/>
              <a:ea typeface="Arial"/>
              <a:cs typeface="Arial"/>
              <a:sym typeface="Arial"/>
            </a:endParaRPr>
          </a:p>
          <a:p>
            <a:pPr indent="-152400" lvl="0" marL="171450" marR="0" rtl="0" algn="l">
              <a:lnSpc>
                <a:spcPct val="10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Current state of EWU digital badging</a:t>
            </a:r>
            <a:endParaRPr b="0" i="0" sz="1500" u="none" cap="none" strike="noStrike">
              <a:solidFill>
                <a:srgbClr val="000000"/>
              </a:solidFill>
              <a:latin typeface="Arial"/>
              <a:ea typeface="Arial"/>
              <a:cs typeface="Arial"/>
              <a:sym typeface="Arial"/>
            </a:endParaRPr>
          </a:p>
          <a:p>
            <a:pPr indent="-57150" lvl="0" marL="171450" marR="0" rtl="0" algn="l">
              <a:lnSpc>
                <a:spcPct val="100000"/>
              </a:lnSpc>
              <a:spcBef>
                <a:spcPts val="0"/>
              </a:spcBef>
              <a:spcAft>
                <a:spcPts val="0"/>
              </a:spcAft>
              <a:buClr>
                <a:schemeClr val="dk1"/>
              </a:buClr>
              <a:buSzPts val="1100"/>
              <a:buFont typeface="Arial"/>
              <a:buNone/>
            </a:pPr>
            <a:r>
              <a:t/>
            </a:r>
            <a:endParaRPr b="0" i="0" sz="1500" u="none" cap="none" strike="noStrike">
              <a:solidFill>
                <a:srgbClr val="000000"/>
              </a:solidFill>
              <a:latin typeface="Arial"/>
              <a:ea typeface="Arial"/>
              <a:cs typeface="Arial"/>
              <a:sym typeface="Arial"/>
            </a:endParaRPr>
          </a:p>
          <a:p>
            <a:pPr indent="-152400" lvl="0" marL="171450" marR="0" rtl="0" algn="l">
              <a:lnSpc>
                <a:spcPct val="10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Future plans for EWU digital badging</a:t>
            </a:r>
            <a:endParaRPr b="0" i="0" sz="1500" u="none" cap="none" strike="noStrike">
              <a:solidFill>
                <a:srgbClr val="000000"/>
              </a:solidFill>
              <a:latin typeface="Arial"/>
              <a:ea typeface="Arial"/>
              <a:cs typeface="Arial"/>
              <a:sym typeface="Arial"/>
            </a:endParaRPr>
          </a:p>
        </p:txBody>
      </p:sp>
      <p:pic>
        <p:nvPicPr>
          <p:cNvPr id="234" name="Google Shape;234;p1"/>
          <p:cNvPicPr preferRelativeResize="0"/>
          <p:nvPr/>
        </p:nvPicPr>
        <p:blipFill rotWithShape="1">
          <a:blip r:embed="rId3">
            <a:alphaModFix/>
          </a:blip>
          <a:srcRect b="0" l="4791" r="4800" t="0"/>
          <a:stretch/>
        </p:blipFill>
        <p:spPr>
          <a:xfrm>
            <a:off x="7105950" y="3026622"/>
            <a:ext cx="1685925" cy="18669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g3c8bbff0912_1_275"/>
          <p:cNvSpPr txBox="1"/>
          <p:nvPr>
            <p:ph idx="12" type="sldNum"/>
          </p:nvPr>
        </p:nvSpPr>
        <p:spPr>
          <a:xfrm>
            <a:off x="8645734" y="4663217"/>
            <a:ext cx="375300" cy="3936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Clr>
                <a:srgbClr val="6E6F71"/>
              </a:buClr>
              <a:buSzPts val="1000"/>
              <a:buFont typeface="Arial"/>
              <a:buNone/>
            </a:pPr>
            <a:fld id="{00000000-1234-1234-1234-123412341234}" type="slidenum">
              <a:rPr lang="en-US"/>
              <a:t>‹#›</a:t>
            </a:fld>
            <a:endParaRPr/>
          </a:p>
        </p:txBody>
      </p:sp>
      <p:pic>
        <p:nvPicPr>
          <p:cNvPr id="241" name="Google Shape;241;g3c8bbff0912_1_275"/>
          <p:cNvPicPr preferRelativeResize="0"/>
          <p:nvPr/>
        </p:nvPicPr>
        <p:blipFill rotWithShape="1">
          <a:blip r:embed="rId3">
            <a:alphaModFix/>
          </a:blip>
          <a:srcRect b="35967" l="21999" r="22962" t="25374"/>
          <a:stretch/>
        </p:blipFill>
        <p:spPr>
          <a:xfrm>
            <a:off x="690300" y="0"/>
            <a:ext cx="7763400" cy="2930774"/>
          </a:xfrm>
          <a:prstGeom prst="rect">
            <a:avLst/>
          </a:prstGeom>
          <a:noFill/>
          <a:ln>
            <a:noFill/>
          </a:ln>
        </p:spPr>
      </p:pic>
      <p:pic>
        <p:nvPicPr>
          <p:cNvPr id="242" name="Google Shape;242;g3c8bbff0912_1_275"/>
          <p:cNvPicPr preferRelativeResize="0"/>
          <p:nvPr/>
        </p:nvPicPr>
        <p:blipFill rotWithShape="1">
          <a:blip r:embed="rId3">
            <a:alphaModFix/>
          </a:blip>
          <a:srcRect b="8735" l="23283" r="49463" t="63021"/>
          <a:stretch/>
        </p:blipFill>
        <p:spPr>
          <a:xfrm>
            <a:off x="2573225" y="2812067"/>
            <a:ext cx="3823152" cy="21295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g3c8bbff0912_0_61"/>
          <p:cNvSpPr txBox="1"/>
          <p:nvPr>
            <p:ph idx="12" type="sldNum"/>
          </p:nvPr>
        </p:nvSpPr>
        <p:spPr>
          <a:xfrm>
            <a:off x="8645734" y="4663217"/>
            <a:ext cx="375300" cy="3936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Clr>
                <a:srgbClr val="6E6F71"/>
              </a:buClr>
              <a:buSzPts val="1000"/>
              <a:buFont typeface="Arial"/>
              <a:buNone/>
            </a:pPr>
            <a:fld id="{00000000-1234-1234-1234-123412341234}" type="slidenum">
              <a:rPr lang="en-US"/>
              <a:t>‹#›</a:t>
            </a:fld>
            <a:endParaRPr/>
          </a:p>
        </p:txBody>
      </p:sp>
      <p:sp>
        <p:nvSpPr>
          <p:cNvPr id="249" name="Google Shape;249;g3c8bbff0912_0_61"/>
          <p:cNvSpPr txBox="1"/>
          <p:nvPr/>
        </p:nvSpPr>
        <p:spPr>
          <a:xfrm>
            <a:off x="288325" y="1086249"/>
            <a:ext cx="5445300" cy="1273200"/>
          </a:xfrm>
          <a:prstGeom prst="rect">
            <a:avLst/>
          </a:prstGeom>
          <a:noFill/>
          <a:ln>
            <a:noFill/>
          </a:ln>
        </p:spPr>
        <p:txBody>
          <a:bodyPr anchorCtr="0" anchor="t" bIns="91425" lIns="91425" spcFirstLastPara="1" rIns="91425" wrap="square" tIns="91425">
            <a:spAutoFit/>
          </a:bodyPr>
          <a:lstStyle/>
          <a:p>
            <a:pPr indent="0" lvl="0" marL="0" marR="0" rtl="0" algn="l">
              <a:lnSpc>
                <a:spcPct val="114000"/>
              </a:lnSpc>
              <a:spcBef>
                <a:spcPts val="0"/>
              </a:spcBef>
              <a:spcAft>
                <a:spcPts val="0"/>
              </a:spcAft>
              <a:buClr>
                <a:srgbClr val="000000"/>
              </a:buClr>
              <a:buSzPts val="1400"/>
              <a:buFont typeface="Arial"/>
              <a:buNone/>
            </a:pPr>
            <a:r>
              <a:rPr b="1" i="0" lang="en-US" sz="1600" u="none" cap="none" strike="noStrike">
                <a:solidFill>
                  <a:schemeClr val="dk1"/>
                </a:solidFill>
                <a:latin typeface="Arial"/>
                <a:ea typeface="Arial"/>
                <a:cs typeface="Arial"/>
                <a:sym typeface="Arial"/>
              </a:rPr>
              <a:t>PCE Mission: </a:t>
            </a:r>
            <a:r>
              <a:rPr b="0" i="0" lang="en-US" sz="1600" u="none" cap="none" strike="noStrike">
                <a:solidFill>
                  <a:schemeClr val="dk1"/>
                </a:solidFill>
                <a:latin typeface="Arial"/>
                <a:ea typeface="Arial"/>
                <a:cs typeface="Arial"/>
                <a:sym typeface="Arial"/>
              </a:rPr>
              <a:t>Offer education programs aligned to workforce demands that empower individuals to enhance their skills, advance their careers, and achieve their personal and professional goals.</a:t>
            </a:r>
            <a:endParaRPr b="0" i="0" sz="1600" u="none" cap="none" strike="noStrike">
              <a:solidFill>
                <a:schemeClr val="dk1"/>
              </a:solidFill>
              <a:latin typeface="Arial"/>
              <a:ea typeface="Arial"/>
              <a:cs typeface="Arial"/>
              <a:sym typeface="Arial"/>
            </a:endParaRPr>
          </a:p>
        </p:txBody>
      </p:sp>
      <p:pic>
        <p:nvPicPr>
          <p:cNvPr id="250" name="Google Shape;250;g3c8bbff0912_0_61"/>
          <p:cNvPicPr preferRelativeResize="0"/>
          <p:nvPr/>
        </p:nvPicPr>
        <p:blipFill rotWithShape="1">
          <a:blip r:embed="rId3">
            <a:alphaModFix/>
          </a:blip>
          <a:srcRect b="0" l="0" r="0" t="0"/>
          <a:stretch/>
        </p:blipFill>
        <p:spPr>
          <a:xfrm>
            <a:off x="248775" y="2379299"/>
            <a:ext cx="8396951" cy="2331226"/>
          </a:xfrm>
          <a:prstGeom prst="rect">
            <a:avLst/>
          </a:prstGeom>
          <a:noFill/>
          <a:ln>
            <a:noFill/>
          </a:ln>
        </p:spPr>
      </p:pic>
      <p:pic>
        <p:nvPicPr>
          <p:cNvPr id="251" name="Google Shape;251;g3c8bbff0912_0_61" title="ProfandContEdu_DeptLogo_horizontal_fullColor.png"/>
          <p:cNvPicPr preferRelativeResize="0"/>
          <p:nvPr/>
        </p:nvPicPr>
        <p:blipFill rotWithShape="1">
          <a:blip r:embed="rId4">
            <a:alphaModFix/>
          </a:blip>
          <a:srcRect b="0" l="0" r="0" t="0"/>
          <a:stretch/>
        </p:blipFill>
        <p:spPr>
          <a:xfrm>
            <a:off x="260822" y="193551"/>
            <a:ext cx="3913550" cy="892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g3c8bbff0912_0_32"/>
          <p:cNvSpPr txBox="1"/>
          <p:nvPr>
            <p:ph idx="12" type="sldNum"/>
          </p:nvPr>
        </p:nvSpPr>
        <p:spPr>
          <a:xfrm>
            <a:off x="8645734" y="4663217"/>
            <a:ext cx="375300" cy="3936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Clr>
                <a:srgbClr val="6E6F71"/>
              </a:buClr>
              <a:buSzPts val="1000"/>
              <a:buFont typeface="Arial"/>
              <a:buNone/>
            </a:pPr>
            <a:fld id="{00000000-1234-1234-1234-123412341234}" type="slidenum">
              <a:rPr lang="en-US"/>
              <a:t>‹#›</a:t>
            </a:fld>
            <a:endParaRPr/>
          </a:p>
        </p:txBody>
      </p:sp>
      <p:pic>
        <p:nvPicPr>
          <p:cNvPr id="258" name="Google Shape;258;g3c8bbff0912_0_32" title="Screenshot 2026-02-17 114016.png"/>
          <p:cNvPicPr preferRelativeResize="0"/>
          <p:nvPr>
            <p:ph idx="2" type="pic"/>
          </p:nvPr>
        </p:nvPicPr>
        <p:blipFill rotWithShape="1">
          <a:blip r:embed="rId3">
            <a:alphaModFix/>
          </a:blip>
          <a:srcRect b="0" l="0" r="0" t="0"/>
          <a:stretch/>
        </p:blipFill>
        <p:spPr>
          <a:xfrm>
            <a:off x="4432300" y="1704850"/>
            <a:ext cx="4588724" cy="2087567"/>
          </a:xfrm>
          <a:prstGeom prst="rect">
            <a:avLst/>
          </a:prstGeom>
          <a:solidFill>
            <a:srgbClr val="FAF9F9"/>
          </a:solidFill>
          <a:ln cap="flat" cmpd="sng" w="9525">
            <a:solidFill>
              <a:srgbClr val="CC0000"/>
            </a:solidFill>
            <a:prstDash val="solid"/>
            <a:round/>
            <a:headEnd len="sm" w="sm" type="none"/>
            <a:tailEnd len="sm" w="sm" type="none"/>
          </a:ln>
        </p:spPr>
      </p:pic>
      <p:sp>
        <p:nvSpPr>
          <p:cNvPr id="259" name="Google Shape;259;g3c8bbff0912_0_32"/>
          <p:cNvSpPr txBox="1"/>
          <p:nvPr>
            <p:ph type="title"/>
          </p:nvPr>
        </p:nvSpPr>
        <p:spPr>
          <a:xfrm>
            <a:off x="332475" y="320725"/>
            <a:ext cx="6034500" cy="1052400"/>
          </a:xfrm>
          <a:prstGeom prst="rect">
            <a:avLst/>
          </a:prstGeom>
          <a:solidFill>
            <a:schemeClr val="lt1"/>
          </a:solidFill>
          <a:ln>
            <a:noFill/>
          </a:ln>
        </p:spPr>
        <p:txBody>
          <a:bodyPr anchorCtr="0" anchor="b" bIns="91425" lIns="91425" spcFirstLastPara="1" rIns="91425" wrap="square" tIns="91425">
            <a:noAutofit/>
          </a:bodyPr>
          <a:lstStyle/>
          <a:p>
            <a:pPr indent="0" lvl="0" marL="0" rtl="0" algn="l">
              <a:lnSpc>
                <a:spcPct val="105714"/>
              </a:lnSpc>
              <a:spcBef>
                <a:spcPts val="0"/>
              </a:spcBef>
              <a:spcAft>
                <a:spcPts val="0"/>
              </a:spcAft>
              <a:buSzPts val="2800"/>
              <a:buNone/>
            </a:pPr>
            <a:r>
              <a:rPr lang="en-US"/>
              <a:t>Enhancing Learner Outcomes </a:t>
            </a:r>
            <a:endParaRPr/>
          </a:p>
          <a:p>
            <a:pPr indent="0" lvl="0" marL="0" rtl="0" algn="l">
              <a:lnSpc>
                <a:spcPct val="105714"/>
              </a:lnSpc>
              <a:spcBef>
                <a:spcPts val="0"/>
              </a:spcBef>
              <a:spcAft>
                <a:spcPts val="0"/>
              </a:spcAft>
              <a:buSzPts val="2800"/>
              <a:buNone/>
            </a:pPr>
            <a:r>
              <a:rPr lang="en-US"/>
              <a:t>with Digital Badges</a:t>
            </a:r>
            <a:endParaRPr/>
          </a:p>
        </p:txBody>
      </p:sp>
      <p:sp>
        <p:nvSpPr>
          <p:cNvPr id="260" name="Google Shape;260;g3c8bbff0912_0_32"/>
          <p:cNvSpPr txBox="1"/>
          <p:nvPr>
            <p:ph idx="1" type="body"/>
          </p:nvPr>
        </p:nvSpPr>
        <p:spPr>
          <a:xfrm>
            <a:off x="252825" y="1504075"/>
            <a:ext cx="3977400" cy="2859300"/>
          </a:xfrm>
          <a:prstGeom prst="rect">
            <a:avLst/>
          </a:prstGeom>
          <a:noFill/>
          <a:ln>
            <a:noFill/>
          </a:ln>
        </p:spPr>
        <p:txBody>
          <a:bodyPr anchorCtr="0" anchor="t" bIns="91425" lIns="91425" spcFirstLastPara="1" rIns="91425" wrap="square" tIns="91425">
            <a:noAutofit/>
          </a:bodyPr>
          <a:lstStyle/>
          <a:p>
            <a:pPr indent="-228600" lvl="0" marL="228600" rtl="0" algn="l">
              <a:lnSpc>
                <a:spcPct val="115000"/>
              </a:lnSpc>
              <a:spcBef>
                <a:spcPts val="0"/>
              </a:spcBef>
              <a:spcAft>
                <a:spcPts val="0"/>
              </a:spcAft>
              <a:buSzPts val="2000"/>
              <a:buChar char="●"/>
            </a:pPr>
            <a:r>
              <a:rPr b="1" lang="en-US" sz="1400"/>
              <a:t>SKILL RETENTION</a:t>
            </a:r>
            <a:r>
              <a:rPr lang="en-US" sz="1400"/>
              <a:t>: Embedded microcredentials improve skill retention and course relevance, according to faculty and student feedback in pilot programs. </a:t>
            </a:r>
            <a:endParaRPr sz="1400"/>
          </a:p>
          <a:p>
            <a:pPr indent="-228600" lvl="0" marL="228600" rtl="0" algn="l">
              <a:lnSpc>
                <a:spcPct val="115000"/>
              </a:lnSpc>
              <a:spcBef>
                <a:spcPts val="0"/>
              </a:spcBef>
              <a:spcAft>
                <a:spcPts val="0"/>
              </a:spcAft>
              <a:buSzPts val="2000"/>
              <a:buChar char="●"/>
            </a:pPr>
            <a:r>
              <a:rPr b="1" lang="en-US" sz="1400"/>
              <a:t>BOOSTING STUDENT SUCCESS:</a:t>
            </a:r>
            <a:r>
              <a:rPr lang="en-US" sz="1400"/>
              <a:t> 75% of institutions report increased retention through microcredentials. </a:t>
            </a:r>
            <a:endParaRPr sz="1400"/>
          </a:p>
          <a:p>
            <a:pPr indent="-228600" lvl="0" marL="228600" rtl="0" algn="l">
              <a:lnSpc>
                <a:spcPct val="115000"/>
              </a:lnSpc>
              <a:spcBef>
                <a:spcPts val="0"/>
              </a:spcBef>
              <a:spcAft>
                <a:spcPts val="0"/>
              </a:spcAft>
              <a:buSzPts val="2000"/>
              <a:buChar char="●"/>
            </a:pPr>
            <a:r>
              <a:rPr b="1" lang="en-US" sz="1400"/>
              <a:t>ALIGNING WORKFORCE NEEDS:</a:t>
            </a:r>
            <a:r>
              <a:rPr lang="en-US" sz="1400"/>
              <a:t> 85% of employers prefer candidates with credit bearing microcredentials.</a:t>
            </a:r>
            <a:endParaRPr sz="1400"/>
          </a:p>
        </p:txBody>
      </p:sp>
      <p:sp>
        <p:nvSpPr>
          <p:cNvPr id="261" name="Google Shape;261;g3c8bbff0912_0_32"/>
          <p:cNvSpPr txBox="1"/>
          <p:nvPr/>
        </p:nvSpPr>
        <p:spPr>
          <a:xfrm>
            <a:off x="252825" y="4363375"/>
            <a:ext cx="47769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14000"/>
              </a:lnSpc>
              <a:spcBef>
                <a:spcPts val="0"/>
              </a:spcBef>
              <a:spcAft>
                <a:spcPts val="0"/>
              </a:spcAft>
              <a:buClr>
                <a:srgbClr val="000000"/>
              </a:buClr>
              <a:buSzPts val="1400"/>
              <a:buFont typeface="Arial"/>
              <a:buNone/>
            </a:pPr>
            <a:r>
              <a:rPr b="1" i="0" lang="en-US" sz="1400" u="sng" cap="none" strike="noStrike">
                <a:solidFill>
                  <a:schemeClr val="hlink"/>
                </a:solidFill>
                <a:latin typeface="Arial"/>
                <a:ea typeface="Arial"/>
                <a:cs typeface="Arial"/>
                <a:sym typeface="Arial"/>
                <a:hlinkClick r:id="rId4"/>
              </a:rPr>
              <a:t>Hanover Research Microcredential Trends May 2025</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g3cbb67b3a7d_7_159"/>
          <p:cNvSpPr txBox="1"/>
          <p:nvPr>
            <p:ph type="ctrTitle"/>
          </p:nvPr>
        </p:nvSpPr>
        <p:spPr>
          <a:xfrm>
            <a:off x="441350" y="294400"/>
            <a:ext cx="8018700" cy="6324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Clr>
                <a:schemeClr val="lt1"/>
              </a:buClr>
              <a:buSzPts val="5200"/>
              <a:buFont typeface="Arial Black"/>
              <a:buNone/>
            </a:pPr>
            <a:r>
              <a:rPr lang="en-US"/>
              <a:t>Questions &amp; Suggestions</a:t>
            </a:r>
            <a:endParaRPr/>
          </a:p>
        </p:txBody>
      </p:sp>
      <p:sp>
        <p:nvSpPr>
          <p:cNvPr id="267" name="Google Shape;267;g3cbb67b3a7d_7_159"/>
          <p:cNvSpPr txBox="1"/>
          <p:nvPr/>
        </p:nvSpPr>
        <p:spPr>
          <a:xfrm>
            <a:off x="608975" y="1205800"/>
            <a:ext cx="8399400" cy="160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000">
                <a:solidFill>
                  <a:schemeClr val="lt1"/>
                </a:solidFill>
              </a:rPr>
              <a:t>Is your organization using (or working towards using) skills-based job descriptions?</a:t>
            </a:r>
            <a:endParaRPr sz="3000">
              <a:solidFill>
                <a:schemeClr val="lt1"/>
              </a:solidFill>
            </a:endParaRPr>
          </a:p>
          <a:p>
            <a:pPr indent="0" lvl="0" marL="0" rtl="0" algn="l">
              <a:spcBef>
                <a:spcPts val="0"/>
              </a:spcBef>
              <a:spcAft>
                <a:spcPts val="0"/>
              </a:spcAft>
              <a:buNone/>
            </a:pPr>
            <a:r>
              <a:t/>
            </a:r>
            <a:endParaRPr sz="3000">
              <a:solidFill>
                <a:schemeClr val="lt1"/>
              </a:solidFill>
            </a:endParaRPr>
          </a:p>
          <a:p>
            <a:pPr indent="0" lvl="0" marL="0" rtl="0" algn="l">
              <a:spcBef>
                <a:spcPts val="0"/>
              </a:spcBef>
              <a:spcAft>
                <a:spcPts val="0"/>
              </a:spcAft>
              <a:buNone/>
            </a:pPr>
            <a:r>
              <a:rPr lang="en-US" sz="3000">
                <a:solidFill>
                  <a:schemeClr val="lt1"/>
                </a:solidFill>
              </a:rPr>
              <a:t>If so, </a:t>
            </a:r>
            <a:r>
              <a:rPr lang="en-US" sz="3000">
                <a:solidFill>
                  <a:schemeClr val="lt1"/>
                </a:solidFill>
              </a:rPr>
              <a:t>what</a:t>
            </a:r>
            <a:r>
              <a:rPr lang="en-US" sz="3000">
                <a:solidFill>
                  <a:schemeClr val="lt1"/>
                </a:solidFill>
              </a:rPr>
              <a:t> database/skills taxonomy do you use to align skills to job </a:t>
            </a:r>
            <a:r>
              <a:rPr lang="en-US" sz="3000">
                <a:solidFill>
                  <a:schemeClr val="lt1"/>
                </a:solidFill>
              </a:rPr>
              <a:t>expectations</a:t>
            </a:r>
            <a:r>
              <a:rPr lang="en-US" sz="3000">
                <a:solidFill>
                  <a:schemeClr val="lt1"/>
                </a:solidFill>
              </a:rPr>
              <a:t>?</a:t>
            </a:r>
            <a:endParaRPr sz="3000">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g3cbb67b3a7d_7_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US"/>
              <a:t>‹#›</a:t>
            </a:fld>
            <a:endParaRPr/>
          </a:p>
        </p:txBody>
      </p:sp>
      <p:grpSp>
        <p:nvGrpSpPr>
          <p:cNvPr id="274" name="Google Shape;274;g3cbb67b3a7d_7_11"/>
          <p:cNvGrpSpPr/>
          <p:nvPr/>
        </p:nvGrpSpPr>
        <p:grpSpPr>
          <a:xfrm>
            <a:off x="0" y="0"/>
            <a:ext cx="9144174" cy="4894324"/>
            <a:chOff x="152397" y="243775"/>
            <a:chExt cx="8571592" cy="4587856"/>
          </a:xfrm>
        </p:grpSpPr>
        <p:pic>
          <p:nvPicPr>
            <p:cNvPr id="275" name="Google Shape;275;g3cbb67b3a7d_7_11"/>
            <p:cNvPicPr preferRelativeResize="0"/>
            <p:nvPr/>
          </p:nvPicPr>
          <p:blipFill rotWithShape="1">
            <a:blip r:embed="rId3">
              <a:alphaModFix/>
            </a:blip>
            <a:srcRect b="0" l="0" r="0" t="1951"/>
            <a:stretch/>
          </p:blipFill>
          <p:spPr>
            <a:xfrm>
              <a:off x="152397" y="243775"/>
              <a:ext cx="8571592" cy="4587856"/>
            </a:xfrm>
            <a:prstGeom prst="rect">
              <a:avLst/>
            </a:prstGeom>
            <a:noFill/>
            <a:ln>
              <a:noFill/>
            </a:ln>
          </p:spPr>
        </p:pic>
        <p:sp>
          <p:nvSpPr>
            <p:cNvPr id="276" name="Google Shape;276;g3cbb67b3a7d_7_11"/>
            <p:cNvSpPr/>
            <p:nvPr/>
          </p:nvSpPr>
          <p:spPr>
            <a:xfrm>
              <a:off x="6987800" y="4280525"/>
              <a:ext cx="1736100" cy="551100"/>
            </a:xfrm>
            <a:prstGeom prst="rect">
              <a:avLst/>
            </a:prstGeom>
            <a:solidFill>
              <a:schemeClr val="lt1"/>
            </a:solidFill>
            <a:ln cap="flat" cmpd="sng" w="10175">
              <a:solidFill>
                <a:schemeClr val="lt1"/>
              </a:solidFill>
              <a:prstDash val="solid"/>
              <a:round/>
              <a:headEnd len="sm" w="sm" type="none"/>
              <a:tailEnd len="sm" w="sm" type="none"/>
            </a:ln>
          </p:spPr>
          <p:txBody>
            <a:bodyPr anchorCtr="0" anchor="ctr" bIns="97525" lIns="97525" spcFirstLastPara="1" rIns="97525" wrap="square" tIns="97525">
              <a:noAutofit/>
            </a:bodyPr>
            <a:lstStyle/>
            <a:p>
              <a:pPr indent="0" lvl="0" marL="0" rtl="0" algn="ctr">
                <a:spcBef>
                  <a:spcPts val="0"/>
                </a:spcBef>
                <a:spcAft>
                  <a:spcPts val="0"/>
                </a:spcAft>
                <a:buNone/>
              </a:pPr>
              <a:r>
                <a:t/>
              </a:r>
              <a:endParaRPr sz="1493"/>
            </a:p>
          </p:txBody>
        </p:sp>
      </p:grpSp>
      <p:sp>
        <p:nvSpPr>
          <p:cNvPr id="277" name="Google Shape;277;g3cbb67b3a7d_7_11"/>
          <p:cNvSpPr txBox="1"/>
          <p:nvPr/>
        </p:nvSpPr>
        <p:spPr>
          <a:xfrm>
            <a:off x="2645075" y="4894325"/>
            <a:ext cx="6498900" cy="2577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sz="900">
                <a:solidFill>
                  <a:schemeClr val="dk1"/>
                </a:solidFill>
              </a:rPr>
              <a:t>[Image generated by author using Google Gemini AI for Google Workspace, Gemini 3 Flash, 3/2/2026] </a:t>
            </a:r>
            <a:endParaRPr sz="10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pic>
        <p:nvPicPr>
          <p:cNvPr id="283" name="Google Shape;283;g3cbb67b3a7d_7_20"/>
          <p:cNvPicPr preferRelativeResize="0"/>
          <p:nvPr/>
        </p:nvPicPr>
        <p:blipFill>
          <a:blip r:embed="rId3">
            <a:alphaModFix/>
          </a:blip>
          <a:stretch>
            <a:fillRect/>
          </a:stretch>
        </p:blipFill>
        <p:spPr>
          <a:xfrm>
            <a:off x="91175" y="102054"/>
            <a:ext cx="8925550" cy="4872449"/>
          </a:xfrm>
          <a:prstGeom prst="rect">
            <a:avLst/>
          </a:prstGeom>
          <a:noFill/>
          <a:ln>
            <a:noFill/>
          </a:ln>
        </p:spPr>
      </p:pic>
      <p:sp>
        <p:nvSpPr>
          <p:cNvPr id="284" name="Google Shape;284;g3cbb67b3a7d_7_20"/>
          <p:cNvSpPr txBox="1"/>
          <p:nvPr/>
        </p:nvSpPr>
        <p:spPr>
          <a:xfrm>
            <a:off x="2645075" y="4894325"/>
            <a:ext cx="6498900" cy="2577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sz="900">
                <a:solidFill>
                  <a:schemeClr val="dk1"/>
                </a:solidFill>
              </a:rPr>
              <a:t>[Image generated by author using Google Gemini AI for Google Workspace, Gemini 3 Flash, 3/2/2026] </a:t>
            </a:r>
            <a:endParaRPr sz="10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g3c4c374fb2d_2_9"/>
          <p:cNvSpPr txBox="1"/>
          <p:nvPr>
            <p:ph type="title"/>
          </p:nvPr>
        </p:nvSpPr>
        <p:spPr>
          <a:xfrm>
            <a:off x="132425" y="74350"/>
            <a:ext cx="5928300" cy="615900"/>
          </a:xfrm>
          <a:prstGeom prst="rect">
            <a:avLst/>
          </a:prstGeom>
          <a:noFill/>
          <a:ln>
            <a:noFill/>
          </a:ln>
        </p:spPr>
        <p:txBody>
          <a:bodyPr anchorCtr="0" anchor="b" bIns="91425" lIns="91425" spcFirstLastPara="1" rIns="91425" wrap="square" tIns="91425">
            <a:noAutofit/>
          </a:bodyPr>
          <a:lstStyle/>
          <a:p>
            <a:pPr indent="0" lvl="0" marL="0" rtl="0" algn="l">
              <a:lnSpc>
                <a:spcPct val="105714"/>
              </a:lnSpc>
              <a:spcBef>
                <a:spcPts val="0"/>
              </a:spcBef>
              <a:spcAft>
                <a:spcPts val="0"/>
              </a:spcAft>
              <a:buClr>
                <a:srgbClr val="DB1935"/>
              </a:buClr>
              <a:buSzPts val="2800"/>
              <a:buFont typeface="Arial Black"/>
              <a:buNone/>
            </a:pPr>
            <a:r>
              <a:rPr lang="en-US"/>
              <a:t>Digital Badge Design:</a:t>
            </a:r>
            <a:endParaRPr/>
          </a:p>
        </p:txBody>
      </p:sp>
      <p:sp>
        <p:nvSpPr>
          <p:cNvPr id="291" name="Google Shape;291;g3c4c374fb2d_2_9"/>
          <p:cNvSpPr txBox="1"/>
          <p:nvPr/>
        </p:nvSpPr>
        <p:spPr>
          <a:xfrm>
            <a:off x="4854295" y="182190"/>
            <a:ext cx="42897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14000"/>
              </a:lnSpc>
              <a:spcBef>
                <a:spcPts val="0"/>
              </a:spcBef>
              <a:spcAft>
                <a:spcPts val="0"/>
              </a:spcAft>
              <a:buClr>
                <a:srgbClr val="000000"/>
              </a:buClr>
              <a:buSzPts val="1400"/>
              <a:buFont typeface="Arial"/>
              <a:buNone/>
            </a:pPr>
            <a:r>
              <a:rPr b="1" i="0" lang="en-US" sz="1400" u="none" cap="none" strike="noStrike">
                <a:solidFill>
                  <a:schemeClr val="dk1"/>
                </a:solidFill>
                <a:latin typeface="Arial Black"/>
                <a:ea typeface="Arial Black"/>
                <a:cs typeface="Arial Black"/>
                <a:sym typeface="Arial Black"/>
              </a:rPr>
              <a:t>Skill + Criteria + Evidence + Verification</a:t>
            </a:r>
            <a:endParaRPr b="0" i="0" sz="1400" u="none" cap="none" strike="noStrike">
              <a:solidFill>
                <a:srgbClr val="000000"/>
              </a:solidFill>
              <a:latin typeface="Arial"/>
              <a:ea typeface="Arial"/>
              <a:cs typeface="Arial"/>
              <a:sym typeface="Arial"/>
            </a:endParaRPr>
          </a:p>
        </p:txBody>
      </p:sp>
      <p:pic>
        <p:nvPicPr>
          <p:cNvPr id="292" name="Google Shape;292;g3c4c374fb2d_2_9"/>
          <p:cNvPicPr preferRelativeResize="0"/>
          <p:nvPr/>
        </p:nvPicPr>
        <p:blipFill rotWithShape="1">
          <a:blip r:embed="rId3">
            <a:alphaModFix/>
          </a:blip>
          <a:srcRect b="5202" l="10236" r="12100" t="17613"/>
          <a:stretch/>
        </p:blipFill>
        <p:spPr>
          <a:xfrm>
            <a:off x="886175" y="690250"/>
            <a:ext cx="7854674" cy="4308299"/>
          </a:xfrm>
          <a:prstGeom prst="rect">
            <a:avLst/>
          </a:prstGeom>
          <a:noFill/>
          <a:ln cap="flat" cmpd="sng" w="9525">
            <a:solidFill>
              <a:srgbClr val="1F497D"/>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7"/>
          <p:cNvSpPr txBox="1"/>
          <p:nvPr>
            <p:ph idx="12" type="sldNum"/>
          </p:nvPr>
        </p:nvSpPr>
        <p:spPr>
          <a:xfrm>
            <a:off x="8645734" y="4663217"/>
            <a:ext cx="375300" cy="3936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Clr>
                <a:srgbClr val="6E6F71"/>
              </a:buClr>
              <a:buSzPts val="1000"/>
              <a:buFont typeface="Arial"/>
              <a:buNone/>
            </a:pPr>
            <a:fld id="{00000000-1234-1234-1234-123412341234}" type="slidenum">
              <a:rPr lang="en-US"/>
              <a:t>‹#›</a:t>
            </a:fld>
            <a:endParaRPr/>
          </a:p>
        </p:txBody>
      </p:sp>
      <p:sp>
        <p:nvSpPr>
          <p:cNvPr id="298" name="Google Shape;298;p7"/>
          <p:cNvSpPr/>
          <p:nvPr>
            <p:ph idx="2" type="pic"/>
          </p:nvPr>
        </p:nvSpPr>
        <p:spPr>
          <a:xfrm>
            <a:off x="4084475" y="726275"/>
            <a:ext cx="4512000" cy="3795300"/>
          </a:xfrm>
          <a:prstGeom prst="rect">
            <a:avLst/>
          </a:prstGeom>
          <a:solidFill>
            <a:srgbClr val="FAF9F9"/>
          </a:solidFill>
          <a:ln>
            <a:noFill/>
          </a:ln>
        </p:spPr>
      </p:sp>
      <p:sp>
        <p:nvSpPr>
          <p:cNvPr id="299" name="Google Shape;299;p7"/>
          <p:cNvSpPr txBox="1"/>
          <p:nvPr>
            <p:ph idx="1" type="body"/>
          </p:nvPr>
        </p:nvSpPr>
        <p:spPr>
          <a:xfrm>
            <a:off x="266675" y="1464450"/>
            <a:ext cx="3618600" cy="3020700"/>
          </a:xfrm>
          <a:prstGeom prst="rect">
            <a:avLst/>
          </a:prstGeom>
          <a:noFill/>
          <a:ln>
            <a:noFill/>
          </a:ln>
        </p:spPr>
        <p:txBody>
          <a:bodyPr anchorCtr="0" anchor="t" bIns="91425" lIns="91425" spcFirstLastPara="1" rIns="91425" wrap="square" tIns="91425">
            <a:noAutofit/>
          </a:bodyPr>
          <a:lstStyle/>
          <a:p>
            <a:pPr indent="-295275" lvl="0" marL="403225" rtl="0" algn="l">
              <a:lnSpc>
                <a:spcPct val="114000"/>
              </a:lnSpc>
              <a:spcBef>
                <a:spcPts val="600"/>
              </a:spcBef>
              <a:spcAft>
                <a:spcPts val="0"/>
              </a:spcAft>
              <a:buClr>
                <a:srgbClr val="DB1935"/>
              </a:buClr>
              <a:buSzPts val="1300"/>
              <a:buChar char="●"/>
            </a:pPr>
            <a:r>
              <a:rPr b="1" lang="en-US" sz="1300"/>
              <a:t>Badge name</a:t>
            </a:r>
            <a:endParaRPr b="1" sz="1300"/>
          </a:p>
          <a:p>
            <a:pPr indent="-295275" lvl="0" marL="403225" rtl="0" algn="l">
              <a:lnSpc>
                <a:spcPct val="114000"/>
              </a:lnSpc>
              <a:spcBef>
                <a:spcPts val="600"/>
              </a:spcBef>
              <a:spcAft>
                <a:spcPts val="0"/>
              </a:spcAft>
              <a:buSzPts val="1300"/>
              <a:buChar char="●"/>
            </a:pPr>
            <a:r>
              <a:rPr b="1" lang="en-US" sz="1300"/>
              <a:t>Badge Description</a:t>
            </a:r>
            <a:endParaRPr b="1" sz="1300"/>
          </a:p>
          <a:p>
            <a:pPr indent="-295275" lvl="0" marL="403225" rtl="0" algn="l">
              <a:lnSpc>
                <a:spcPct val="114000"/>
              </a:lnSpc>
              <a:spcBef>
                <a:spcPts val="600"/>
              </a:spcBef>
              <a:spcAft>
                <a:spcPts val="0"/>
              </a:spcAft>
              <a:buSzPts val="1300"/>
              <a:buChar char="●"/>
            </a:pPr>
            <a:r>
              <a:rPr b="1" lang="en-US" sz="1300"/>
              <a:t>Credit or Hours Associated</a:t>
            </a:r>
            <a:endParaRPr b="1" sz="1300"/>
          </a:p>
          <a:p>
            <a:pPr indent="-295275" lvl="0" marL="403225" rtl="0" algn="l">
              <a:lnSpc>
                <a:spcPct val="114000"/>
              </a:lnSpc>
              <a:spcBef>
                <a:spcPts val="600"/>
              </a:spcBef>
              <a:spcAft>
                <a:spcPts val="0"/>
              </a:spcAft>
              <a:buSzPts val="1300"/>
              <a:buChar char="●"/>
            </a:pPr>
            <a:r>
              <a:rPr b="1" lang="en-US" sz="1300"/>
              <a:t>Earning Criteria</a:t>
            </a:r>
            <a:endParaRPr b="1" sz="1300"/>
          </a:p>
          <a:p>
            <a:pPr indent="-295275" lvl="0" marL="403225" rtl="0" algn="l">
              <a:lnSpc>
                <a:spcPct val="114000"/>
              </a:lnSpc>
              <a:spcBef>
                <a:spcPts val="600"/>
              </a:spcBef>
              <a:spcAft>
                <a:spcPts val="0"/>
              </a:spcAft>
              <a:buSzPts val="1300"/>
              <a:buChar char="●"/>
            </a:pPr>
            <a:r>
              <a:rPr b="1" lang="en-US" sz="1300"/>
              <a:t>Skills Aligned to Learning Outcomes</a:t>
            </a:r>
            <a:endParaRPr b="1" sz="1300"/>
          </a:p>
          <a:p>
            <a:pPr indent="-295275" lvl="0" marL="403225" rtl="0" algn="l">
              <a:lnSpc>
                <a:spcPct val="114000"/>
              </a:lnSpc>
              <a:spcBef>
                <a:spcPts val="600"/>
              </a:spcBef>
              <a:spcAft>
                <a:spcPts val="0"/>
              </a:spcAft>
              <a:buSzPts val="1300"/>
              <a:buChar char="●"/>
            </a:pPr>
            <a:r>
              <a:rPr b="1" lang="en-US" sz="1300"/>
              <a:t>Verified, evidence-based, tamper-proof, portable digital credential - shared by recipient</a:t>
            </a:r>
            <a:endParaRPr b="1" sz="1300"/>
          </a:p>
          <a:p>
            <a:pPr indent="-295275" lvl="0" marL="403225" rtl="0" algn="l">
              <a:lnSpc>
                <a:spcPct val="114000"/>
              </a:lnSpc>
              <a:spcBef>
                <a:spcPts val="600"/>
              </a:spcBef>
              <a:spcAft>
                <a:spcPts val="0"/>
              </a:spcAft>
              <a:buSzPts val="1300"/>
              <a:buChar char="●"/>
            </a:pPr>
            <a:r>
              <a:rPr b="1" lang="en-US" sz="1300"/>
              <a:t>Optional: supplemental artifacts        (e.g., assessments, reflections, demonstrations)</a:t>
            </a:r>
            <a:endParaRPr b="1" sz="1300"/>
          </a:p>
          <a:p>
            <a:pPr indent="-212725" lvl="0" marL="403225" rtl="0" algn="l">
              <a:lnSpc>
                <a:spcPct val="114000"/>
              </a:lnSpc>
              <a:spcBef>
                <a:spcPts val="600"/>
              </a:spcBef>
              <a:spcAft>
                <a:spcPts val="600"/>
              </a:spcAft>
              <a:buClr>
                <a:srgbClr val="DB1935"/>
              </a:buClr>
              <a:buSzPts val="1200"/>
              <a:buNone/>
            </a:pPr>
            <a:r>
              <a:t/>
            </a:r>
            <a:endParaRPr b="1" sz="1300"/>
          </a:p>
        </p:txBody>
      </p:sp>
      <p:sp>
        <p:nvSpPr>
          <p:cNvPr id="300" name="Google Shape;300;p7"/>
          <p:cNvSpPr txBox="1"/>
          <p:nvPr>
            <p:ph idx="3" type="body"/>
          </p:nvPr>
        </p:nvSpPr>
        <p:spPr>
          <a:xfrm>
            <a:off x="234425" y="1143438"/>
            <a:ext cx="3683100" cy="282300"/>
          </a:xfrm>
          <a:prstGeom prst="rect">
            <a:avLst/>
          </a:prstGeom>
          <a:noFill/>
          <a:ln>
            <a:noFill/>
          </a:ln>
        </p:spPr>
        <p:txBody>
          <a:bodyPr anchorCtr="0" anchor="t" bIns="45700" lIns="91425" spcFirstLastPara="1" rIns="91425" wrap="square" tIns="45700">
            <a:noAutofit/>
          </a:bodyPr>
          <a:lstStyle/>
          <a:p>
            <a:pPr indent="-171450" lvl="0" marL="171450" rtl="0" algn="l">
              <a:lnSpc>
                <a:spcPct val="114000"/>
              </a:lnSpc>
              <a:spcBef>
                <a:spcPts val="0"/>
              </a:spcBef>
              <a:spcAft>
                <a:spcPts val="0"/>
              </a:spcAft>
              <a:buSzPts val="1800"/>
              <a:buNone/>
            </a:pPr>
            <a:r>
              <a:rPr lang="en-US" sz="1500"/>
              <a:t>Supported Details in MetaData</a:t>
            </a:r>
            <a:endParaRPr sz="1500"/>
          </a:p>
        </p:txBody>
      </p:sp>
      <p:sp>
        <p:nvSpPr>
          <p:cNvPr id="301" name="Google Shape;301;p7"/>
          <p:cNvSpPr txBox="1"/>
          <p:nvPr>
            <p:ph type="title"/>
          </p:nvPr>
        </p:nvSpPr>
        <p:spPr>
          <a:xfrm>
            <a:off x="234424" y="361925"/>
            <a:ext cx="3683100" cy="742800"/>
          </a:xfrm>
          <a:prstGeom prst="rect">
            <a:avLst/>
          </a:prstGeom>
          <a:noFill/>
          <a:ln>
            <a:noFill/>
          </a:ln>
        </p:spPr>
        <p:txBody>
          <a:bodyPr anchorCtr="0" anchor="b" bIns="91425" lIns="91425" spcFirstLastPara="1" rIns="91425" wrap="square" tIns="91425">
            <a:noAutofit/>
          </a:bodyPr>
          <a:lstStyle/>
          <a:p>
            <a:pPr indent="0" lvl="0" marL="0" rtl="0" algn="l">
              <a:lnSpc>
                <a:spcPct val="105714"/>
              </a:lnSpc>
              <a:spcBef>
                <a:spcPts val="0"/>
              </a:spcBef>
              <a:spcAft>
                <a:spcPts val="0"/>
              </a:spcAft>
              <a:buClr>
                <a:srgbClr val="DB1935"/>
              </a:buClr>
              <a:buSzPts val="2800"/>
              <a:buFont typeface="Arial Black"/>
              <a:buNone/>
            </a:pPr>
            <a:r>
              <a:rPr lang="en-US"/>
              <a:t>TEFL Example</a:t>
            </a:r>
            <a:endParaRPr/>
          </a:p>
        </p:txBody>
      </p:sp>
      <p:pic>
        <p:nvPicPr>
          <p:cNvPr id="302" name="Google Shape;302;p7" title="Screenshot 2026-02-05 132336.png"/>
          <p:cNvPicPr preferRelativeResize="0"/>
          <p:nvPr/>
        </p:nvPicPr>
        <p:blipFill rotWithShape="1">
          <a:blip r:embed="rId3">
            <a:alphaModFix/>
          </a:blip>
          <a:srcRect b="-80" l="0" r="626" t="80"/>
          <a:stretch/>
        </p:blipFill>
        <p:spPr>
          <a:xfrm>
            <a:off x="4084475" y="726275"/>
            <a:ext cx="4512000" cy="3886775"/>
          </a:xfrm>
          <a:prstGeom prst="rect">
            <a:avLst/>
          </a:prstGeom>
          <a:noFill/>
          <a:ln cap="flat" cmpd="sng" w="9525">
            <a:solidFill>
              <a:srgbClr val="DB1935"/>
            </a:solidFill>
            <a:prstDash val="solid"/>
            <a:round/>
            <a:headEnd len="sm" w="sm" type="none"/>
            <a:tailEnd len="sm" w="sm" type="none"/>
          </a:ln>
        </p:spPr>
      </p:pic>
      <p:sp>
        <p:nvSpPr>
          <p:cNvPr id="303" name="Google Shape;303;p7"/>
          <p:cNvSpPr txBox="1"/>
          <p:nvPr/>
        </p:nvSpPr>
        <p:spPr>
          <a:xfrm>
            <a:off x="234425" y="4683625"/>
            <a:ext cx="3850200" cy="352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sng" cap="none" strike="noStrike">
                <a:solidFill>
                  <a:schemeClr val="hlink"/>
                </a:solidFill>
                <a:latin typeface="Arial"/>
                <a:ea typeface="Arial"/>
                <a:cs typeface="Arial"/>
                <a:sym typeface="Arial"/>
                <a:hlinkClick r:id="rId4"/>
              </a:rPr>
              <a:t>EWU Parchment Digital Badges Dashboard</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g3cbb67b3a7d_7_176"/>
          <p:cNvSpPr txBox="1"/>
          <p:nvPr>
            <p:ph type="ctrTitle"/>
          </p:nvPr>
        </p:nvSpPr>
        <p:spPr>
          <a:xfrm>
            <a:off x="441350" y="77525"/>
            <a:ext cx="8018700" cy="6324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Clr>
                <a:schemeClr val="lt1"/>
              </a:buClr>
              <a:buSzPts val="5200"/>
              <a:buFont typeface="Arial Black"/>
              <a:buNone/>
            </a:pPr>
            <a:r>
              <a:rPr lang="en-US"/>
              <a:t>Questions &amp; Suggestions</a:t>
            </a:r>
            <a:endParaRPr/>
          </a:p>
        </p:txBody>
      </p:sp>
      <p:sp>
        <p:nvSpPr>
          <p:cNvPr id="309" name="Google Shape;309;g3cbb67b3a7d_7_176"/>
          <p:cNvSpPr txBox="1"/>
          <p:nvPr/>
        </p:nvSpPr>
        <p:spPr>
          <a:xfrm>
            <a:off x="441350" y="849475"/>
            <a:ext cx="8702700" cy="1601400"/>
          </a:xfrm>
          <a:prstGeom prst="rect">
            <a:avLst/>
          </a:prstGeom>
          <a:noFill/>
          <a:ln>
            <a:noFill/>
          </a:ln>
        </p:spPr>
        <p:txBody>
          <a:bodyPr anchorCtr="0" anchor="t" bIns="91425" lIns="91425" spcFirstLastPara="1" rIns="91425" wrap="square" tIns="91425">
            <a:noAutofit/>
          </a:bodyPr>
          <a:lstStyle/>
          <a:p>
            <a:pPr indent="-419100" lvl="0" marL="457200" rtl="0" algn="l">
              <a:spcBef>
                <a:spcPts val="0"/>
              </a:spcBef>
              <a:spcAft>
                <a:spcPts val="0"/>
              </a:spcAft>
              <a:buClr>
                <a:schemeClr val="lt1"/>
              </a:buClr>
              <a:buSzPts val="3000"/>
              <a:buAutoNum type="arabicPeriod"/>
            </a:pPr>
            <a:r>
              <a:rPr lang="en-US" sz="3000">
                <a:solidFill>
                  <a:schemeClr val="lt1"/>
                </a:solidFill>
              </a:rPr>
              <a:t>Does your HR department accept digital credentials like Parchment digital badges?</a:t>
            </a:r>
            <a:endParaRPr sz="3000">
              <a:solidFill>
                <a:schemeClr val="lt1"/>
              </a:solidFill>
            </a:endParaRPr>
          </a:p>
          <a:p>
            <a:pPr indent="0" lvl="0" marL="457200" rtl="0" algn="l">
              <a:spcBef>
                <a:spcPts val="0"/>
              </a:spcBef>
              <a:spcAft>
                <a:spcPts val="0"/>
              </a:spcAft>
              <a:buNone/>
            </a:pPr>
            <a:r>
              <a:t/>
            </a:r>
            <a:endParaRPr sz="1200">
              <a:solidFill>
                <a:schemeClr val="lt1"/>
              </a:solidFill>
            </a:endParaRPr>
          </a:p>
          <a:p>
            <a:pPr indent="-419100" lvl="0" marL="457200" rtl="0" algn="l">
              <a:spcBef>
                <a:spcPts val="0"/>
              </a:spcBef>
              <a:spcAft>
                <a:spcPts val="0"/>
              </a:spcAft>
              <a:buClr>
                <a:schemeClr val="lt1"/>
              </a:buClr>
              <a:buSzPts val="3000"/>
              <a:buAutoNum type="arabicPeriod"/>
            </a:pPr>
            <a:r>
              <a:rPr lang="en-US" sz="3000">
                <a:solidFill>
                  <a:schemeClr val="lt1"/>
                </a:solidFill>
              </a:rPr>
              <a:t>What verified information would you want provided on a digital badge/credential?</a:t>
            </a:r>
            <a:endParaRPr sz="3000">
              <a:solidFill>
                <a:schemeClr val="lt1"/>
              </a:solidFill>
            </a:endParaRPr>
          </a:p>
          <a:p>
            <a:pPr indent="0" lvl="0" marL="457200" rtl="0" algn="l">
              <a:spcBef>
                <a:spcPts val="0"/>
              </a:spcBef>
              <a:spcAft>
                <a:spcPts val="0"/>
              </a:spcAft>
              <a:buNone/>
            </a:pPr>
            <a:r>
              <a:t/>
            </a:r>
            <a:endParaRPr sz="1200">
              <a:solidFill>
                <a:schemeClr val="lt1"/>
              </a:solidFill>
            </a:endParaRPr>
          </a:p>
          <a:p>
            <a:pPr indent="-425450" lvl="0" marL="457200" rtl="0" algn="l">
              <a:spcBef>
                <a:spcPts val="0"/>
              </a:spcBef>
              <a:spcAft>
                <a:spcPts val="0"/>
              </a:spcAft>
              <a:buClr>
                <a:schemeClr val="lt1"/>
              </a:buClr>
              <a:buSzPts val="3100"/>
              <a:buAutoNum type="arabicPeriod"/>
            </a:pPr>
            <a:r>
              <a:rPr lang="en-US" sz="2900">
                <a:solidFill>
                  <a:schemeClr val="lt1"/>
                </a:solidFill>
              </a:rPr>
              <a:t>What types of certificates does your organization accept on an applicant’s profile?</a:t>
            </a:r>
            <a:endParaRPr sz="3100">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g3c0e1343515_0_12"/>
          <p:cNvSpPr txBox="1"/>
          <p:nvPr>
            <p:ph idx="1" type="body"/>
          </p:nvPr>
        </p:nvSpPr>
        <p:spPr>
          <a:xfrm>
            <a:off x="569200" y="3660025"/>
            <a:ext cx="5838300" cy="393600"/>
          </a:xfrm>
          <a:prstGeom prst="rect">
            <a:avLst/>
          </a:prstGeom>
          <a:noFill/>
          <a:ln>
            <a:noFill/>
          </a:ln>
        </p:spPr>
        <p:txBody>
          <a:bodyPr anchorCtr="0" anchor="t" bIns="91425" lIns="91425" spcFirstLastPara="1" rIns="91425" wrap="square" tIns="91425">
            <a:noAutofit/>
          </a:bodyPr>
          <a:lstStyle/>
          <a:p>
            <a:pPr indent="0" lvl="0" marL="0" rtl="0" algn="l">
              <a:lnSpc>
                <a:spcPct val="114000"/>
              </a:lnSpc>
              <a:spcBef>
                <a:spcPts val="600"/>
              </a:spcBef>
              <a:spcAft>
                <a:spcPts val="0"/>
              </a:spcAft>
              <a:buNone/>
            </a:pPr>
            <a:r>
              <a:rPr lang="en-US" sz="1800" u="sng">
                <a:solidFill>
                  <a:schemeClr val="hlink"/>
                </a:solidFill>
                <a:hlinkClick r:id="rId3"/>
              </a:rPr>
              <a:t>Learn about EWU Digital Badging</a:t>
            </a:r>
            <a:r>
              <a:rPr lang="en-US" sz="1800"/>
              <a:t> and stay connected!</a:t>
            </a:r>
            <a:endParaRPr sz="1800"/>
          </a:p>
          <a:p>
            <a:pPr indent="0" lvl="0" marL="0" rtl="0" algn="l">
              <a:lnSpc>
                <a:spcPct val="114000"/>
              </a:lnSpc>
              <a:spcBef>
                <a:spcPts val="600"/>
              </a:spcBef>
              <a:spcAft>
                <a:spcPts val="0"/>
              </a:spcAft>
              <a:buNone/>
            </a:pPr>
            <a:r>
              <a:t/>
            </a:r>
            <a:endParaRPr sz="1800"/>
          </a:p>
        </p:txBody>
      </p:sp>
      <p:sp>
        <p:nvSpPr>
          <p:cNvPr id="316" name="Google Shape;316;g3c0e1343515_0_12"/>
          <p:cNvSpPr txBox="1"/>
          <p:nvPr>
            <p:ph type="title"/>
          </p:nvPr>
        </p:nvSpPr>
        <p:spPr>
          <a:xfrm>
            <a:off x="499925" y="353425"/>
            <a:ext cx="8521200" cy="742800"/>
          </a:xfrm>
          <a:prstGeom prst="rect">
            <a:avLst/>
          </a:prstGeom>
          <a:noFill/>
          <a:ln>
            <a:noFill/>
          </a:ln>
        </p:spPr>
        <p:txBody>
          <a:bodyPr anchorCtr="0" anchor="b" bIns="91425" lIns="91425" spcFirstLastPara="1" rIns="91425" wrap="square" tIns="91425">
            <a:noAutofit/>
          </a:bodyPr>
          <a:lstStyle/>
          <a:p>
            <a:pPr indent="0" lvl="0" marL="0" rtl="0" algn="l">
              <a:lnSpc>
                <a:spcPct val="114000"/>
              </a:lnSpc>
              <a:spcBef>
                <a:spcPts val="600"/>
              </a:spcBef>
              <a:spcAft>
                <a:spcPts val="0"/>
              </a:spcAft>
              <a:buNone/>
            </a:pPr>
            <a:r>
              <a:rPr lang="en-US">
                <a:solidFill>
                  <a:srgbClr val="DB1935"/>
                </a:solidFill>
                <a:latin typeface="Arial"/>
                <a:ea typeface="Arial"/>
                <a:cs typeface="Arial"/>
                <a:sym typeface="Arial"/>
              </a:rPr>
              <a:t>PCE Pilot (2025-26) to EWU Pilot (2026-27)</a:t>
            </a:r>
            <a:endParaRPr>
              <a:solidFill>
                <a:srgbClr val="DB1935"/>
              </a:solidFill>
            </a:endParaRPr>
          </a:p>
        </p:txBody>
      </p:sp>
      <p:sp>
        <p:nvSpPr>
          <p:cNvPr id="317" name="Google Shape;317;g3c0e1343515_0_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Clr>
                <a:srgbClr val="6E6F71"/>
              </a:buClr>
              <a:buSzPts val="1000"/>
              <a:buFont typeface="Arial"/>
              <a:buNone/>
            </a:pPr>
            <a:fld id="{00000000-1234-1234-1234-123412341234}" type="slidenum">
              <a:rPr lang="en-US"/>
              <a:t>‹#›</a:t>
            </a:fld>
            <a:endParaRPr/>
          </a:p>
        </p:txBody>
      </p:sp>
      <p:pic>
        <p:nvPicPr>
          <p:cNvPr id="318" name="Google Shape;318;g3c0e1343515_0_12"/>
          <p:cNvPicPr preferRelativeResize="0"/>
          <p:nvPr/>
        </p:nvPicPr>
        <p:blipFill rotWithShape="1">
          <a:blip r:embed="rId4">
            <a:alphaModFix/>
          </a:blip>
          <a:srcRect b="0" l="0" r="0" t="16178"/>
          <a:stretch/>
        </p:blipFill>
        <p:spPr>
          <a:xfrm>
            <a:off x="569200" y="1230325"/>
            <a:ext cx="4892827" cy="2204349"/>
          </a:xfrm>
          <a:prstGeom prst="rect">
            <a:avLst/>
          </a:prstGeom>
          <a:noFill/>
          <a:ln cap="flat" cmpd="sng" w="9525">
            <a:solidFill>
              <a:srgbClr val="6E6F71"/>
            </a:solidFill>
            <a:prstDash val="solid"/>
            <a:round/>
            <a:headEnd len="sm" w="sm" type="none"/>
            <a:tailEnd len="sm" w="sm" type="none"/>
          </a:ln>
        </p:spPr>
      </p:pic>
      <p:pic>
        <p:nvPicPr>
          <p:cNvPr id="319" name="Google Shape;319;g3c0e1343515_0_12"/>
          <p:cNvPicPr preferRelativeResize="0"/>
          <p:nvPr/>
        </p:nvPicPr>
        <p:blipFill rotWithShape="1">
          <a:blip r:embed="rId5">
            <a:alphaModFix/>
          </a:blip>
          <a:srcRect b="8362" l="22367" r="22730" t="19425"/>
          <a:stretch/>
        </p:blipFill>
        <p:spPr>
          <a:xfrm>
            <a:off x="5686033" y="1230325"/>
            <a:ext cx="2786414" cy="2003450"/>
          </a:xfrm>
          <a:prstGeom prst="rect">
            <a:avLst/>
          </a:prstGeom>
          <a:noFill/>
          <a:ln cap="flat" cmpd="sng" w="19050">
            <a:solidFill>
              <a:srgbClr val="6E6F71"/>
            </a:solidFill>
            <a:prstDash val="solid"/>
            <a:round/>
            <a:headEnd len="sm" w="sm" type="none"/>
            <a:tailEnd len="sm" w="sm" type="none"/>
          </a:ln>
        </p:spPr>
      </p:pic>
      <p:pic>
        <p:nvPicPr>
          <p:cNvPr id="320" name="Google Shape;320;g3c0e1343515_0_12"/>
          <p:cNvPicPr preferRelativeResize="0"/>
          <p:nvPr/>
        </p:nvPicPr>
        <p:blipFill rotWithShape="1">
          <a:blip r:embed="rId6">
            <a:alphaModFix/>
          </a:blip>
          <a:srcRect b="0" l="22964" r="23941" t="15874"/>
          <a:stretch/>
        </p:blipFill>
        <p:spPr>
          <a:xfrm>
            <a:off x="6668699" y="2659776"/>
            <a:ext cx="2352451" cy="2003450"/>
          </a:xfrm>
          <a:prstGeom prst="rect">
            <a:avLst/>
          </a:prstGeom>
          <a:noFill/>
          <a:ln cap="flat" cmpd="sng" w="9525">
            <a:solidFill>
              <a:srgbClr val="6E6F71"/>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g3c0e1343515_0_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Clr>
                <a:srgbClr val="6E6F71"/>
              </a:buClr>
              <a:buSzPts val="1000"/>
              <a:buFont typeface="Arial"/>
              <a:buNone/>
            </a:pPr>
            <a:fld id="{00000000-1234-1234-1234-123412341234}" type="slidenum">
              <a:rPr lang="en-US"/>
              <a:t>‹#›</a:t>
            </a:fld>
            <a:endParaRPr/>
          </a:p>
        </p:txBody>
      </p:sp>
      <p:pic>
        <p:nvPicPr>
          <p:cNvPr id="327" name="Google Shape;327;g3c0e1343515_0_38">
            <a:hlinkClick r:id="rId3"/>
          </p:cNvPr>
          <p:cNvPicPr preferRelativeResize="0"/>
          <p:nvPr/>
        </p:nvPicPr>
        <p:blipFill rotWithShape="1">
          <a:blip r:embed="rId4">
            <a:alphaModFix/>
          </a:blip>
          <a:srcRect b="7587" l="7270" r="25792" t="29709"/>
          <a:stretch/>
        </p:blipFill>
        <p:spPr>
          <a:xfrm>
            <a:off x="438050" y="417301"/>
            <a:ext cx="8224925" cy="4141349"/>
          </a:xfrm>
          <a:prstGeom prst="rect">
            <a:avLst/>
          </a:prstGeom>
          <a:noFill/>
          <a:ln cap="flat" cmpd="sng" w="9525">
            <a:solidFill>
              <a:schemeClr val="dk2"/>
            </a:solidFill>
            <a:prstDash val="solid"/>
            <a:round/>
            <a:headEnd len="sm" w="sm" type="none"/>
            <a:tailEnd len="sm" w="sm" type="none"/>
          </a:ln>
        </p:spPr>
      </p:pic>
      <p:sp>
        <p:nvSpPr>
          <p:cNvPr id="328" name="Google Shape;328;g3c0e1343515_0_38"/>
          <p:cNvSpPr txBox="1"/>
          <p:nvPr/>
        </p:nvSpPr>
        <p:spPr>
          <a:xfrm>
            <a:off x="4658250" y="4659925"/>
            <a:ext cx="3702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u="sng">
                <a:solidFill>
                  <a:schemeClr val="hlink"/>
                </a:solidFill>
                <a:hlinkClick r:id="rId5"/>
              </a:rPr>
              <a:t>https://www.ewu.edu/pce/digital-badging/</a:t>
            </a:r>
            <a:r>
              <a:rPr lang="en-US">
                <a:solidFill>
                  <a:schemeClr val="dk1"/>
                </a:solidFill>
              </a:rPr>
              <a:t>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23"/>
          <p:cNvSpPr txBox="1"/>
          <p:nvPr/>
        </p:nvSpPr>
        <p:spPr>
          <a:xfrm>
            <a:off x="705375" y="3696000"/>
            <a:ext cx="47169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5000"/>
              </a:lnSpc>
              <a:spcBef>
                <a:spcPts val="0"/>
              </a:spcBef>
              <a:spcAft>
                <a:spcPts val="0"/>
              </a:spcAft>
              <a:buClr>
                <a:srgbClr val="000000"/>
              </a:buClr>
              <a:buSzPts val="4800"/>
              <a:buFont typeface="Arial"/>
              <a:buNone/>
            </a:pPr>
            <a:r>
              <a:rPr b="1" i="0" lang="en-US" sz="4800" u="none" cap="none" strike="noStrike">
                <a:solidFill>
                  <a:schemeClr val="lt1"/>
                </a:solidFill>
                <a:latin typeface="Arial Black"/>
                <a:ea typeface="Arial Black"/>
                <a:cs typeface="Arial Black"/>
                <a:sym typeface="Arial Black"/>
              </a:rPr>
              <a:t>Thank You!</a:t>
            </a:r>
            <a:endParaRPr b="0" i="0" sz="1400" u="none" cap="none" strike="noStrike">
              <a:solidFill>
                <a:srgbClr val="000000"/>
              </a:solidFill>
              <a:latin typeface="Arial"/>
              <a:ea typeface="Arial"/>
              <a:cs typeface="Arial"/>
              <a:sym typeface="Arial"/>
            </a:endParaRPr>
          </a:p>
        </p:txBody>
      </p:sp>
      <p:sp>
        <p:nvSpPr>
          <p:cNvPr id="334" name="Google Shape;334;p23"/>
          <p:cNvSpPr txBox="1"/>
          <p:nvPr>
            <p:ph idx="4294967295" type="body"/>
          </p:nvPr>
        </p:nvSpPr>
        <p:spPr>
          <a:xfrm>
            <a:off x="705375" y="1432263"/>
            <a:ext cx="5410500" cy="1713000"/>
          </a:xfrm>
          <a:prstGeom prst="rect">
            <a:avLst/>
          </a:prstGeom>
          <a:noFill/>
          <a:ln>
            <a:noFill/>
          </a:ln>
        </p:spPr>
        <p:txBody>
          <a:bodyPr anchorCtr="0" anchor="t" bIns="45700" lIns="91425" spcFirstLastPara="1" rIns="91425" wrap="square" tIns="45700">
            <a:noAutofit/>
          </a:bodyPr>
          <a:lstStyle/>
          <a:p>
            <a:pPr indent="0" lvl="0" marL="0" rtl="0" algn="l">
              <a:lnSpc>
                <a:spcPct val="114000"/>
              </a:lnSpc>
              <a:spcBef>
                <a:spcPts val="0"/>
              </a:spcBef>
              <a:spcAft>
                <a:spcPts val="0"/>
              </a:spcAft>
              <a:buSzPts val="2700"/>
              <a:buNone/>
            </a:pPr>
            <a:r>
              <a:rPr b="1" lang="en-US" sz="2200">
                <a:solidFill>
                  <a:schemeClr val="lt1"/>
                </a:solidFill>
              </a:rPr>
              <a:t>Connect with our Team Today</a:t>
            </a:r>
            <a:endParaRPr b="1" sz="2200">
              <a:solidFill>
                <a:schemeClr val="lt1"/>
              </a:solidFill>
            </a:endParaRPr>
          </a:p>
          <a:p>
            <a:pPr indent="-368300" lvl="0" marL="457200" rtl="0" algn="l">
              <a:lnSpc>
                <a:spcPct val="114000"/>
              </a:lnSpc>
              <a:spcBef>
                <a:spcPts val="0"/>
              </a:spcBef>
              <a:spcAft>
                <a:spcPts val="0"/>
              </a:spcAft>
              <a:buClr>
                <a:schemeClr val="lt1"/>
              </a:buClr>
              <a:buSzPts val="2200"/>
              <a:buChar char="•"/>
            </a:pPr>
            <a:r>
              <a:rPr b="1" lang="en-US" sz="2200">
                <a:solidFill>
                  <a:schemeClr val="lt1"/>
                </a:solidFill>
              </a:rPr>
              <a:t>Email: </a:t>
            </a:r>
            <a:r>
              <a:rPr b="1" lang="en-US" sz="2200" u="sng">
                <a:solidFill>
                  <a:schemeClr val="lt1"/>
                </a:solidFill>
                <a:hlinkClick r:id="rId3">
                  <a:extLst>
                    <a:ext uri="{A12FA001-AC4F-418D-AE19-62706E023703}">
                      <ahyp:hlinkClr val="tx"/>
                    </a:ext>
                  </a:extLst>
                </a:hlinkClick>
              </a:rPr>
              <a:t>PCE@EWU.EDU</a:t>
            </a:r>
            <a:endParaRPr b="1" sz="2200">
              <a:solidFill>
                <a:schemeClr val="lt1"/>
              </a:solidFill>
            </a:endParaRPr>
          </a:p>
          <a:p>
            <a:pPr indent="-368300" lvl="0" marL="457200" rtl="0" algn="l">
              <a:lnSpc>
                <a:spcPct val="114000"/>
              </a:lnSpc>
              <a:spcBef>
                <a:spcPts val="0"/>
              </a:spcBef>
              <a:spcAft>
                <a:spcPts val="0"/>
              </a:spcAft>
              <a:buClr>
                <a:schemeClr val="lt1"/>
              </a:buClr>
              <a:buSzPts val="2200"/>
              <a:buChar char="•"/>
            </a:pPr>
            <a:r>
              <a:rPr b="1" lang="en-US" sz="2200">
                <a:solidFill>
                  <a:schemeClr val="lt1"/>
                </a:solidFill>
              </a:rPr>
              <a:t>Office: 217 Showalter Hall, Cheney</a:t>
            </a:r>
            <a:endParaRPr b="1" sz="2200">
              <a:solidFill>
                <a:schemeClr val="lt1"/>
              </a:solidFill>
            </a:endParaRPr>
          </a:p>
          <a:p>
            <a:pPr indent="-368300" lvl="0" marL="457200" rtl="0" algn="l">
              <a:lnSpc>
                <a:spcPct val="114000"/>
              </a:lnSpc>
              <a:spcBef>
                <a:spcPts val="0"/>
              </a:spcBef>
              <a:spcAft>
                <a:spcPts val="0"/>
              </a:spcAft>
              <a:buClr>
                <a:schemeClr val="lt1"/>
              </a:buClr>
              <a:buSzPts val="2200"/>
              <a:buChar char="•"/>
            </a:pPr>
            <a:r>
              <a:rPr b="1" lang="en-US" sz="2200">
                <a:solidFill>
                  <a:schemeClr val="lt1"/>
                </a:solidFill>
              </a:rPr>
              <a:t>Website: ewu.edu/pce</a:t>
            </a:r>
            <a:endParaRPr b="1" sz="2200">
              <a:solidFill>
                <a:schemeClr val="lt1"/>
              </a:solidFill>
            </a:endParaRPr>
          </a:p>
        </p:txBody>
      </p:sp>
      <p:sp>
        <p:nvSpPr>
          <p:cNvPr id="335" name="Google Shape;335;p23"/>
          <p:cNvSpPr txBox="1"/>
          <p:nvPr/>
        </p:nvSpPr>
        <p:spPr>
          <a:xfrm>
            <a:off x="457200" y="154925"/>
            <a:ext cx="8229600" cy="7266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US" sz="4400">
                <a:solidFill>
                  <a:schemeClr val="lt1"/>
                </a:solidFill>
                <a:latin typeface="Arial Black"/>
                <a:ea typeface="Arial Black"/>
                <a:cs typeface="Arial Black"/>
                <a:sym typeface="Arial Black"/>
              </a:rPr>
              <a:t>Questions &amp; Suggestions</a:t>
            </a:r>
            <a:endParaRPr b="1" sz="4400">
              <a:solidFill>
                <a:schemeClr val="lt1"/>
              </a:solidFill>
              <a:latin typeface="Arial Black"/>
              <a:ea typeface="Arial Black"/>
              <a:cs typeface="Arial Black"/>
              <a:sym typeface="Arial Black"/>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2025-12-12T20:46:29Z</dcterms:created>
  <dc:creator>idfive idfive</dc:creator>
</cp:coreProperties>
</file>