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Proxima Nova"/>
      <p:regular r:id="rId19"/>
      <p:bold r:id="rId20"/>
      <p:italic r:id="rId21"/>
      <p:boldItalic r:id="rId22"/>
    </p:embeddedFont>
    <p:embeddedFont>
      <p:font typeface="Arial Black"/>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jmJnnpos5ydVqAf/F8XHS1EPkC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3125F2-F0F8-4E5A-8725-0AF44E28B8E0}">
  <a:tblStyle styleId="{3C3125F2-F0F8-4E5A-8725-0AF44E28B8E0}"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ProximaNova-bold.fntdata"/><Relationship Id="rId22" Type="http://schemas.openxmlformats.org/officeDocument/2006/relationships/font" Target="fonts/ProximaNova-boldItalic.fntdata"/><Relationship Id="rId21" Type="http://schemas.openxmlformats.org/officeDocument/2006/relationships/font" Target="fonts/ProximaNova-italic.fntdata"/><Relationship Id="rId24" Type="http://customschemas.google.com/relationships/presentationmetadata" Target="metadata"/><Relationship Id="rId23" Type="http://schemas.openxmlformats.org/officeDocument/2006/relationships/font" Target="fonts/ArialBlack-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roximaNova-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wu.edu/pce/" TargetMode="External"/><Relationship Id="rId3" Type="http://schemas.openxmlformats.org/officeDocument/2006/relationships/hyperlink" Target="https://www.ewu.edu/pce/digital-badging/" TargetMode="External"/><Relationship Id="rId4" Type="http://schemas.openxmlformats.org/officeDocument/2006/relationships/hyperlink" Target="https://ewu.badges.parchment.com/public/organization/badges" TargetMode="External"/><Relationship Id="rId5" Type="http://schemas.openxmlformats.org/officeDocument/2006/relationships/hyperlink" Target="https://docs.google.com/presentation/d/1zK2FQg7gHoTZ02cT3F65MQ-JAqSo41By/edit?usp=sharing&amp;ouid=104875589571836536961&amp;rtpof=true&amp;sd=true"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wu.edu/pce/digital-badgin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100"/>
          </a:p>
          <a:p>
            <a:pPr indent="0" lvl="0" marL="0" rtl="0" algn="l">
              <a:lnSpc>
                <a:spcPct val="100000"/>
              </a:lnSpc>
              <a:spcBef>
                <a:spcPts val="0"/>
              </a:spcBef>
              <a:spcAft>
                <a:spcPts val="0"/>
              </a:spcAft>
              <a:buSzPts val="1400"/>
              <a:buNone/>
            </a:pPr>
            <a:r>
              <a:rPr lang="en-US"/>
              <a:t>Links: </a:t>
            </a:r>
            <a:br>
              <a:rPr lang="en-US"/>
            </a:br>
            <a:r>
              <a:rPr lang="en-US"/>
              <a:t>EWU PCE Homepage for current and upcoming PCE events -  </a:t>
            </a:r>
            <a:r>
              <a:rPr lang="en-US" sz="1100" u="sng">
                <a:solidFill>
                  <a:schemeClr val="hlink"/>
                </a:solidFill>
                <a:hlinkClick r:id="rId2"/>
              </a:rPr>
              <a:t>Professional &amp; Continuing Education - EWU - The Region's Polytechnic</a:t>
            </a:r>
            <a:br>
              <a:rPr lang="en-US"/>
            </a:br>
            <a:r>
              <a:rPr lang="en-US"/>
              <a:t>EWU Digital Badge Landing page - </a:t>
            </a:r>
            <a:r>
              <a:rPr lang="en-US" sz="1100" u="sng">
                <a:solidFill>
                  <a:schemeClr val="hlink"/>
                </a:solidFill>
                <a:hlinkClick r:id="rId3"/>
              </a:rPr>
              <a:t>EWU Digital Badging - Professional &amp; Continuing Education - EWU - The Region's Polytechnic</a:t>
            </a:r>
            <a:br>
              <a:rPr lang="en-US"/>
            </a:br>
            <a:r>
              <a:rPr lang="en-US"/>
              <a:t>EWU Parchment Digital Badge Catalog page - </a:t>
            </a:r>
            <a:r>
              <a:rPr lang="en-US" sz="1100" u="sng">
                <a:solidFill>
                  <a:schemeClr val="hlink"/>
                </a:solidFill>
                <a:hlinkClick r:id="rId4"/>
              </a:rPr>
              <a:t>Badges - Eastern Washington University Badging</a:t>
            </a:r>
            <a:br>
              <a:rPr lang="en-US"/>
            </a:br>
            <a:r>
              <a:rPr lang="en-US"/>
              <a:t>Link to webinar slide deck: </a:t>
            </a:r>
            <a:r>
              <a:rPr lang="en-US" u="sng">
                <a:solidFill>
                  <a:schemeClr val="hlink"/>
                </a:solidFill>
                <a:hlinkClick r:id="rId5"/>
              </a:rPr>
              <a:t>https://docs.google.com/presentation/d/1zK2FQg7gHoTZ02cT3F65MQ-JAqSo41By/edit?usp=sharing&amp;ouid=104875589571836536961&amp;rtpof=true&amp;sd=true</a:t>
            </a:r>
            <a:r>
              <a:rPr lang="en-US"/>
              <a:t> </a:t>
            </a:r>
            <a:br>
              <a:rPr lang="en-US"/>
            </a:br>
            <a:endParaRPr/>
          </a:p>
        </p:txBody>
      </p:sp>
      <p:sp>
        <p:nvSpPr>
          <p:cNvPr id="229" name="Google Shape;22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c8bbff0912_1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3c8bbff0912_1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g3c8bbff0912_1_2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c8bbff0912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g3c8bbff0912_0_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PCE mission directly aligns to the EWU Strategic Plan, SEM Plan, and Academic Master Plan, as does the use of digital badges to reflect learning and skills attainment related to employability.</a:t>
            </a:r>
            <a:endParaRPr/>
          </a:p>
        </p:txBody>
      </p:sp>
      <p:sp>
        <p:nvSpPr>
          <p:cNvPr id="246" name="Google Shape;246;g3c8bbff0912_0_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c8bbff0912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3c8bbff0912_0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Data on use of microcredentials reflected through digital badges shows skills retention, student success and workforce recognition. EWU is now using this same digital credentialing platform (Parchment Digital Credentials) like many other WA post-secondary institutions.</a:t>
            </a:r>
            <a:endParaRPr/>
          </a:p>
        </p:txBody>
      </p:sp>
      <p:sp>
        <p:nvSpPr>
          <p:cNvPr id="255" name="Google Shape;255;g3c8bbff0912_0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cbb67b3a7d_7_1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Christi: Audience questions and suggestions for us to improve the webinars/workshops.</a:t>
            </a:r>
            <a:endParaRPr/>
          </a:p>
        </p:txBody>
      </p:sp>
      <p:sp>
        <p:nvSpPr>
          <p:cNvPr id="264" name="Google Shape;264;g3cbb67b3a7d_7_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cbb67b3a7d_7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g3cbb67b3a7d_7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800"/>
              </a:spcBef>
              <a:spcAft>
                <a:spcPts val="0"/>
              </a:spcAft>
              <a:buClr>
                <a:schemeClr val="dk1"/>
              </a:buClr>
              <a:buSzPts val="1100"/>
              <a:buFont typeface="Arial"/>
              <a:buNone/>
            </a:pPr>
            <a:r>
              <a:rPr b="1" lang="en-US"/>
              <a:t>Mikyla: </a:t>
            </a:r>
            <a:r>
              <a:rPr lang="en-US"/>
              <a:t>You might be wondering, 'What exactly is a Parchment digital badge?' Think of it as a verified, high-tech version of a traditional certificate. It’s an instantly authenticatable record of your skills. When an accredited institution, like EWU, issues you a badge, it includes a unique ID and metadata that makes it tamper-proof. You can share these badges across your professional social media, like LinkedIn, or even in your email signature to give you an advantage with recruiters who are looking for verified proof of your abilities right up front. (next slide please)</a:t>
            </a:r>
            <a:endParaRPr b="1"/>
          </a:p>
        </p:txBody>
      </p:sp>
      <p:sp>
        <p:nvSpPr>
          <p:cNvPr id="271" name="Google Shape;271;g3cbb67b3a7d_7_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cbb67b3a7d_7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g3cbb67b3a7d_7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b="1" lang="en-US"/>
              <a:t>Mikyla:</a:t>
            </a:r>
            <a:r>
              <a:rPr lang="en-US"/>
              <a:t> EWU is part of a large nationwide movement to modernize how you show off your credentials. This isn't just a local trend; it's being adopted by certifying bodies from across Washington State and nationally, coast to coast. The process is simple:</a:t>
            </a:r>
            <a:endParaRPr/>
          </a:p>
          <a:p>
            <a:pPr indent="0" lvl="0" marL="457200" rtl="0" algn="l">
              <a:lnSpc>
                <a:spcPct val="115000"/>
              </a:lnSpc>
              <a:spcBef>
                <a:spcPts val="1200"/>
              </a:spcBef>
              <a:spcAft>
                <a:spcPts val="0"/>
              </a:spcAft>
              <a:buClr>
                <a:schemeClr val="dk1"/>
              </a:buClr>
              <a:buSzPts val="1100"/>
              <a:buFont typeface="Arial"/>
              <a:buNone/>
            </a:pPr>
            <a:r>
              <a:rPr lang="en-US"/>
              <a:t>Step 1: EWU issues you a secure, verifiable badge.</a:t>
            </a:r>
            <a:endParaRPr/>
          </a:p>
          <a:p>
            <a:pPr indent="0" lvl="0" marL="457200" rtl="0" algn="l">
              <a:lnSpc>
                <a:spcPct val="115000"/>
              </a:lnSpc>
              <a:spcBef>
                <a:spcPts val="1200"/>
              </a:spcBef>
              <a:spcAft>
                <a:spcPts val="0"/>
              </a:spcAft>
              <a:buClr>
                <a:schemeClr val="dk1"/>
              </a:buClr>
              <a:buSzPts val="1100"/>
              <a:buFont typeface="Arial"/>
              <a:buNone/>
            </a:pPr>
            <a:r>
              <a:rPr lang="en-US"/>
              <a:t>Step 2: You integrate that badge into your professional platforms and resumes.</a:t>
            </a:r>
            <a:endParaRPr/>
          </a:p>
          <a:p>
            <a:pPr indent="0" lvl="0" marL="457200" rtl="0" algn="l">
              <a:lnSpc>
                <a:spcPct val="115000"/>
              </a:lnSpc>
              <a:spcBef>
                <a:spcPts val="1200"/>
              </a:spcBef>
              <a:spcAft>
                <a:spcPts val="0"/>
              </a:spcAft>
              <a:buClr>
                <a:schemeClr val="dk1"/>
              </a:buClr>
              <a:buSzPts val="1100"/>
              <a:buFont typeface="Arial"/>
              <a:buNone/>
            </a:pPr>
            <a:r>
              <a:rPr lang="en-US"/>
              <a:t>Step 3: Employers across all sectors can instantly verify your skills through asecure portal, reducing fraud and ensuring you get matched with jobs thatactually fit your skill set.</a:t>
            </a:r>
            <a:endParaRPr/>
          </a:p>
          <a:p>
            <a:pPr indent="0" lvl="0" marL="457200" rtl="0" algn="l">
              <a:lnSpc>
                <a:spcPct val="115000"/>
              </a:lnSpc>
              <a:spcBef>
                <a:spcPts val="1200"/>
              </a:spcBef>
              <a:spcAft>
                <a:spcPts val="0"/>
              </a:spcAft>
              <a:buClr>
                <a:schemeClr val="dk1"/>
              </a:buClr>
              <a:buSzPts val="1100"/>
              <a:buFont typeface="Arial"/>
              <a:buNone/>
            </a:pPr>
            <a:r>
              <a:rPr lang="en-US"/>
              <a:t>(next slide please)</a:t>
            </a:r>
            <a:endParaRPr/>
          </a:p>
          <a:p>
            <a:pPr indent="0" lvl="0" marL="0" rtl="0" algn="l">
              <a:lnSpc>
                <a:spcPct val="115000"/>
              </a:lnSpc>
              <a:spcBef>
                <a:spcPts val="1200"/>
              </a:spcBef>
              <a:spcAft>
                <a:spcPts val="0"/>
              </a:spcAft>
              <a:buSzPts val="1400"/>
              <a:buNone/>
            </a:pPr>
            <a:r>
              <a:t/>
            </a:r>
            <a:endParaRPr/>
          </a:p>
          <a:p>
            <a:pPr indent="0" lvl="0" marL="457200" rtl="0" algn="l">
              <a:lnSpc>
                <a:spcPct val="115000"/>
              </a:lnSpc>
              <a:spcBef>
                <a:spcPts val="1200"/>
              </a:spcBef>
              <a:spcAft>
                <a:spcPts val="1200"/>
              </a:spcAft>
              <a:buSzPts val="1400"/>
              <a:buNone/>
            </a:pPr>
            <a:r>
              <a:t/>
            </a:r>
            <a:endParaRPr sz="900"/>
          </a:p>
        </p:txBody>
      </p:sp>
      <p:sp>
        <p:nvSpPr>
          <p:cNvPr id="281" name="Google Shape;281;g3cbb67b3a7d_7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c4c374fb2d_2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g3c4c374fb2d_2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Mikyla: </a:t>
            </a:r>
            <a:r>
              <a:rPr lang="en-US"/>
              <a:t>Every EWU badge is designed with four key components: the Skill you learned, the Criteria you met, the Evidence of your work, and the Verification that it’s official. Each badge shape denotes a specific area; Sheild (acadmic achievements), Circle (student life such as extra and/or co-curriculars), Hexagon (professional development) and Square (curated or unique offerings outside the other categories). You can earn an individual badge for successful completion of a specific skill or a single course( these are the badges to the left in each category). However, if you are looking to build a more comprehensive portfolio, you can choose a Stackable Credential Pathway offering. These stackable credential pathways are designed as a specific sequence of microcredentials together that culminate in a Certificate Badge. You can easily identify these because they feature a distinctive black band across the middle with the word 'CERTIFICATE'. (these are the badges to the right in each category). For example, in our TEFL program, completing nine distinct microcredentials results in that official Certificate Badge, signaling to employers that you’ve completed a full suite of professional competencies. When someone clicks on your badge, they see a deep dive into your achievement, including the badge name and description, the credits or hours you earned, and the specific skills you attained. We can even include supplemental artifacts like your actual assessments or reflections so employers can see your work in action. A digital badge is not a replacement for a degree or traditional transcript. It is not a participation trophy. It is a verifiable enhancement of the learners transcript, earned through demonstrated proficiency or skill attainment. (next slide please)</a:t>
            </a:r>
            <a:endParaRPr/>
          </a:p>
        </p:txBody>
      </p:sp>
      <p:sp>
        <p:nvSpPr>
          <p:cNvPr id="288" name="Google Shape;288;g3c4c374fb2d_2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Mikyla: </a:t>
            </a:r>
            <a:r>
              <a:rPr lang="en-US"/>
              <a:t> To give you a real-world look, here is one of our active badges, Teaching English as a Foreign Language (TEFL). You can see the 'Earning Criteria' section clearly explains exactly what a student had to do to earn this credential. If you think of a digital badge as a container, the metadata is the nutrition label on that container. While the image is what makes it recognizable, the metadata is the verifiable data inside that proves exactly what you learned and why it’s valuable to an employer. The metadata acts like a digital seal, proving the badge is authentic and the data is tamper evident - making it impossible for someone to alter the details after it's been issued.</a:t>
            </a:r>
            <a:endParaRPr/>
          </a:p>
          <a:p>
            <a:pPr indent="0" lvl="0" marL="0" rtl="0" algn="l">
              <a:lnSpc>
                <a:spcPct val="100000"/>
              </a:lnSpc>
              <a:spcBef>
                <a:spcPts val="0"/>
              </a:spcBef>
              <a:spcAft>
                <a:spcPts val="0"/>
              </a:spcAft>
              <a:buSzPts val="1400"/>
              <a:buNone/>
            </a:pPr>
            <a:r>
              <a:t/>
            </a:r>
            <a:endParaRPr/>
          </a:p>
          <a:p>
            <a:pPr indent="0" lvl="0" marL="0" rtl="0" algn="l">
              <a:spcBef>
                <a:spcPts val="0"/>
              </a:spcBef>
              <a:spcAft>
                <a:spcPts val="0"/>
              </a:spcAft>
              <a:buClr>
                <a:schemeClr val="dk1"/>
              </a:buClr>
              <a:buSzPts val="1100"/>
              <a:buFont typeface="Arial"/>
              <a:buNone/>
            </a:pPr>
            <a:r>
              <a:rPr lang="en-US"/>
              <a:t>●When you click an EWU digital badge, you aren't just seeing a badge or certificate. You get access to the "metadata"—the actual DNA of the achievement. You can see key areas, such as that the Issuer is Verified as Eastern Washington University, the Earning Criteria explains exactly what the student had to do to earn this (e.g., "Completed a 40-hour practicum in Python data analysis") and the Evidence offers a deeper exploration to the badge earners actual coursework, portfolios, or capstone projects. Employers can literally see the work before you have an interview with them.</a:t>
            </a:r>
            <a:endParaRPr/>
          </a:p>
          <a:p>
            <a:pPr indent="0" lvl="0" marL="0" rtl="0" algn="l">
              <a:spcBef>
                <a:spcPts val="0"/>
              </a:spcBef>
              <a:spcAft>
                <a:spcPts val="0"/>
              </a:spcAft>
              <a:buClr>
                <a:schemeClr val="dk1"/>
              </a:buClr>
              <a:buSzPts val="1100"/>
              <a:buFont typeface="Arial"/>
              <a:buNone/>
            </a:pPr>
            <a:r>
              <a:rPr lang="en-US"/>
              <a:t>(next slide please)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95" name="Google Shape;29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cbb67b3a7d_7_1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57150" rtl="0" algn="l">
              <a:lnSpc>
                <a:spcPct val="100000"/>
              </a:lnSpc>
              <a:spcBef>
                <a:spcPts val="0"/>
              </a:spcBef>
              <a:spcAft>
                <a:spcPts val="0"/>
              </a:spcAft>
              <a:buSzPts val="1100"/>
              <a:buNone/>
            </a:pPr>
            <a:r>
              <a:rPr b="1" lang="en-US"/>
              <a:t>Mikyla:</a:t>
            </a:r>
            <a:r>
              <a:rPr lang="en-US"/>
              <a:t>. </a:t>
            </a:r>
            <a:r>
              <a:rPr lang="en-US" sz="1100"/>
              <a:t>Now, we want to hear from you. Thinking about your own career goals:</a:t>
            </a:r>
            <a:endParaRPr sz="1100"/>
          </a:p>
          <a:p>
            <a:pPr indent="-298450" lvl="0" marL="457200" rtl="0" algn="l">
              <a:lnSpc>
                <a:spcPct val="115000"/>
              </a:lnSpc>
              <a:spcBef>
                <a:spcPts val="1200"/>
              </a:spcBef>
              <a:spcAft>
                <a:spcPts val="0"/>
              </a:spcAft>
              <a:buClr>
                <a:schemeClr val="dk1"/>
              </a:buClr>
              <a:buSzPts val="1100"/>
              <a:buChar char="●"/>
            </a:pPr>
            <a:r>
              <a:rPr lang="en-US" sz="1100"/>
              <a:t>What verified information would </a:t>
            </a:r>
            <a:r>
              <a:rPr i="1" lang="en-US" sz="1100"/>
              <a:t>you</a:t>
            </a:r>
            <a:r>
              <a:rPr lang="en-US" sz="1100"/>
              <a:t> want provided on your digital badge to impress an employer?</a:t>
            </a:r>
            <a:endParaRPr sz="1100"/>
          </a:p>
          <a:p>
            <a:pPr indent="-298450" lvl="0" marL="457200" rtl="0" algn="l">
              <a:lnSpc>
                <a:spcPct val="115000"/>
              </a:lnSpc>
              <a:spcBef>
                <a:spcPts val="0"/>
              </a:spcBef>
              <a:spcAft>
                <a:spcPts val="0"/>
              </a:spcAft>
              <a:buClr>
                <a:schemeClr val="dk1"/>
              </a:buClr>
              <a:buSzPts val="1100"/>
              <a:buChar char="●"/>
            </a:pPr>
            <a:r>
              <a:rPr lang="en-US" sz="1100"/>
              <a:t>And where are you most likely to share it? Would it be LinkedIn, your email signature, or directly in communications with a hiring manager?</a:t>
            </a:r>
            <a:endParaRPr sz="1100"/>
          </a:p>
          <a:p>
            <a:pPr indent="0" lvl="0" marL="0" rtl="0" algn="l">
              <a:lnSpc>
                <a:spcPct val="115000"/>
              </a:lnSpc>
              <a:spcBef>
                <a:spcPts val="1200"/>
              </a:spcBef>
              <a:spcAft>
                <a:spcPts val="1200"/>
              </a:spcAft>
              <a:buNone/>
            </a:pPr>
            <a:r>
              <a:rPr lang="en-US" sz="1100"/>
              <a:t>Note: </a:t>
            </a:r>
            <a:r>
              <a:rPr lang="en-US"/>
              <a:t>We understand that a student’s minor in their degree is not able to be represented on a job application</a:t>
            </a:r>
            <a:endParaRPr sz="1100"/>
          </a:p>
        </p:txBody>
      </p:sp>
      <p:sp>
        <p:nvSpPr>
          <p:cNvPr id="306" name="Google Shape;306;g3cbb67b3a7d_7_1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c0e1343515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g3c0e1343515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EWU has expanded its investment in this work; EWU PCE secured grant funding to cover learner fees for two year‑long pilots: covering 2025-2027 academic timeframe . This support comes from grant funding tied to learning &amp; employment records and advancing holistic credit mobility. We invite you to learn more about this pilot and our EWU Badge efforts through the EWU Digital Badging website, a dedicated webpage that covers a glossary of terms for shared language understanding, examples of what EWU will be able to provide our students through badging, a direct link to the EWU Parchment Badge Catalog website and correlated grants that EWU is connected to across the nation.</a:t>
            </a:r>
            <a:endParaRPr/>
          </a:p>
          <a:p>
            <a:pPr indent="0" lvl="0" marL="0" rtl="0" algn="l">
              <a:lnSpc>
                <a:spcPct val="100000"/>
              </a:lnSpc>
              <a:spcBef>
                <a:spcPts val="0"/>
              </a:spcBef>
              <a:spcAft>
                <a:spcPts val="0"/>
              </a:spcAft>
              <a:buSzPts val="1400"/>
              <a:buNone/>
            </a:pPr>
            <a:r>
              <a:rPr lang="en-US"/>
              <a:t>Link: </a:t>
            </a:r>
            <a:r>
              <a:rPr lang="en-US" u="sng">
                <a:solidFill>
                  <a:schemeClr val="hlink"/>
                </a:solidFill>
                <a:hlinkClick r:id="rId2"/>
              </a:rPr>
              <a:t>EWU Digital Badging - Professional &amp; Continuing Education - EWU - The Region's Polytechnic</a:t>
            </a:r>
            <a:br>
              <a:rPr lang="en-US"/>
            </a:br>
            <a:br>
              <a:rPr lang="en-US"/>
            </a:br>
            <a:r>
              <a:rPr lang="en-US"/>
              <a:t>In support of this work, EWU also issues microcredentials, such as the TEFL example from earlier and shown on our webpage - targeted, validated learning achievements that clearly demonstrate what an individual knows or can do, and which can be combined to build toward a full certificate. These microcredentials are assessed against defined standards and issued by trusted providers, such as EWU, giving employers like you a portable, interoperable way to recognize real skills. These microcredentials, along with digital badges and certificates, demonstrate how EWU’s digital credentials helps employers quickly identify candidates with specific, job‑ready capabilities.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13" name="Google Shape;313;g3c0e1343515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c0e1343515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c0e1343515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4000"/>
              </a:lnSpc>
              <a:spcBef>
                <a:spcPts val="600"/>
              </a:spcBef>
              <a:spcAft>
                <a:spcPts val="0"/>
              </a:spcAft>
              <a:buSzPts val="1400"/>
              <a:buNone/>
            </a:pPr>
            <a:r>
              <a:rPr b="1" lang="en-US" sz="1400">
                <a:solidFill>
                  <a:srgbClr val="000000"/>
                </a:solidFill>
              </a:rPr>
              <a:t>Fall 2026: Launch of EWU Workshop Series for the various audiences (Staff &amp; Administrators; Faculty; Employers; and Students)</a:t>
            </a:r>
            <a:endParaRPr sz="1400">
              <a:solidFill>
                <a:srgbClr val="000000"/>
              </a:solidFill>
            </a:endParaRPr>
          </a:p>
          <a:p>
            <a:pPr indent="0" lvl="0" marL="0" rtl="0" algn="l">
              <a:lnSpc>
                <a:spcPct val="114000"/>
              </a:lnSpc>
              <a:spcBef>
                <a:spcPts val="600"/>
              </a:spcBef>
              <a:spcAft>
                <a:spcPts val="0"/>
              </a:spcAft>
              <a:buSzPts val="1400"/>
              <a:buNone/>
            </a:pPr>
            <a:r>
              <a:rPr lang="en-US"/>
              <a:t>At Eastern Washington University, we’re expanding our digital badging and credentialing efforts to help employers identify real, verifiable skills in the talent pipeline. Our digital badges and microcredentials are built to make learning visible, validated, and aligned to workforce needs, to support skills‑based hiring across industries. EWU PCE will be offering additional digital badge workshops beginning this upcoming Fall 2026. We welcome you to join us and explore our badge catalog as we build a future‑ready credentialing ecosystem. </a:t>
            </a:r>
            <a:endParaRPr/>
          </a:p>
        </p:txBody>
      </p:sp>
      <p:sp>
        <p:nvSpPr>
          <p:cNvPr id="324" name="Google Shape;324;g3c0e1343515_0_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Wrap Up and Close</a:t>
            </a:r>
            <a:endParaRPr/>
          </a:p>
        </p:txBody>
      </p:sp>
      <p:sp>
        <p:nvSpPr>
          <p:cNvPr id="331" name="Google Shape;33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w/ Image — Place">
  <p:cSld name="Cover w/ Image — Place">
    <p:spTree>
      <p:nvGrpSpPr>
        <p:cNvPr id="13" name="Shape 13"/>
        <p:cNvGrpSpPr/>
        <p:nvPr/>
      </p:nvGrpSpPr>
      <p:grpSpPr>
        <a:xfrm>
          <a:off x="0" y="0"/>
          <a:ext cx="0" cy="0"/>
          <a:chOff x="0" y="0"/>
          <a:chExt cx="0" cy="0"/>
        </a:xfrm>
      </p:grpSpPr>
      <p:pic>
        <p:nvPicPr>
          <p:cNvPr id="14" name="Google Shape;14;p25"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15" name="Google Shape;15;p25"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16" name="Google Shape;16;p25"/>
          <p:cNvSpPr/>
          <p:nvPr/>
        </p:nvSpPr>
        <p:spPr>
          <a:xfrm>
            <a:off x="-1" y="-1"/>
            <a:ext cx="6667500" cy="5151300"/>
          </a:xfrm>
          <a:prstGeom prst="rect">
            <a:avLst/>
          </a:prstGeom>
          <a:solidFill>
            <a:srgbClr val="DB193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pic>
        <p:nvPicPr>
          <p:cNvPr id="17" name="Google Shape;17;p25" title="Asset 2@2x.png"/>
          <p:cNvPicPr preferRelativeResize="0"/>
          <p:nvPr/>
        </p:nvPicPr>
        <p:blipFill rotWithShape="1">
          <a:blip r:embed="rId3">
            <a:alphaModFix/>
          </a:blip>
          <a:srcRect b="0" l="0" r="0" t="0"/>
          <a:stretch/>
        </p:blipFill>
        <p:spPr>
          <a:xfrm>
            <a:off x="330727" y="357071"/>
            <a:ext cx="2056975" cy="518250"/>
          </a:xfrm>
          <a:prstGeom prst="rect">
            <a:avLst/>
          </a:prstGeom>
          <a:noFill/>
          <a:ln>
            <a:noFill/>
          </a:ln>
        </p:spPr>
      </p:pic>
      <p:sp>
        <p:nvSpPr>
          <p:cNvPr id="18" name="Google Shape;18;p25"/>
          <p:cNvSpPr/>
          <p:nvPr>
            <p:ph idx="2" type="pic"/>
          </p:nvPr>
        </p:nvSpPr>
        <p:spPr>
          <a:xfrm>
            <a:off x="3556000" y="357188"/>
            <a:ext cx="5141400" cy="4786200"/>
          </a:xfrm>
          <a:prstGeom prst="rect">
            <a:avLst/>
          </a:prstGeom>
          <a:solidFill>
            <a:srgbClr val="FAF9F9"/>
          </a:solidFill>
          <a:ln>
            <a:noFill/>
          </a:ln>
        </p:spPr>
      </p:sp>
      <p:sp>
        <p:nvSpPr>
          <p:cNvPr id="19" name="Google Shape;19;p25"/>
          <p:cNvSpPr txBox="1"/>
          <p:nvPr>
            <p:ph type="ctrTitle"/>
          </p:nvPr>
        </p:nvSpPr>
        <p:spPr>
          <a:xfrm>
            <a:off x="604793" y="1248017"/>
            <a:ext cx="6062700" cy="27192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chemeClr val="lt1"/>
              </a:buClr>
              <a:buSzPts val="5200"/>
              <a:buFont typeface="Arial Black"/>
              <a:buNone/>
              <a:defRPr b="1" i="0" sz="44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0" name="Google Shape;20;p25"/>
          <p:cNvSpPr txBox="1"/>
          <p:nvPr>
            <p:ph idx="1" type="body"/>
          </p:nvPr>
        </p:nvSpPr>
        <p:spPr>
          <a:xfrm>
            <a:off x="604763" y="4256088"/>
            <a:ext cx="2609100" cy="503100"/>
          </a:xfrm>
          <a:prstGeom prst="rect">
            <a:avLst/>
          </a:prstGeom>
          <a:noFill/>
          <a:ln>
            <a:noFill/>
          </a:ln>
        </p:spPr>
        <p:txBody>
          <a:bodyPr anchorCtr="0" anchor="t" bIns="0" lIns="0" spcFirstLastPara="1" rIns="0" wrap="square" tIns="0">
            <a:noAutofit/>
          </a:bodyPr>
          <a:lstStyle>
            <a:lvl1pPr indent="-228600" lvl="0" marL="457200" algn="l">
              <a:lnSpc>
                <a:spcPct val="114000"/>
              </a:lnSpc>
              <a:spcBef>
                <a:spcPts val="750"/>
              </a:spcBef>
              <a:spcAft>
                <a:spcPts val="0"/>
              </a:spcAft>
              <a:buSzPts val="2100"/>
              <a:buNone/>
              <a:defRPr b="1" i="0" sz="1400">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Image Right — Place">
  <p:cSld name="Headline + Text Image Right — Place">
    <p:spTree>
      <p:nvGrpSpPr>
        <p:cNvPr id="21" name="Shape 21"/>
        <p:cNvGrpSpPr/>
        <p:nvPr/>
      </p:nvGrpSpPr>
      <p:grpSpPr>
        <a:xfrm>
          <a:off x="0" y="0"/>
          <a:ext cx="0" cy="0"/>
          <a:chOff x="0" y="0"/>
          <a:chExt cx="0" cy="0"/>
        </a:xfrm>
      </p:grpSpPr>
      <p:pic>
        <p:nvPicPr>
          <p:cNvPr id="22" name="Google Shape;22;p40"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23" name="Google Shape;23;p40"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24" name="Google Shape;24;p40"/>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 name="Google Shape;25;p40"/>
          <p:cNvSpPr/>
          <p:nvPr>
            <p:ph idx="2" type="pic"/>
          </p:nvPr>
        </p:nvSpPr>
        <p:spPr>
          <a:xfrm>
            <a:off x="4547363" y="395288"/>
            <a:ext cx="4037100" cy="4748100"/>
          </a:xfrm>
          <a:prstGeom prst="rect">
            <a:avLst/>
          </a:prstGeom>
          <a:solidFill>
            <a:srgbClr val="FAF9F9"/>
          </a:solidFill>
          <a:ln>
            <a:noFill/>
          </a:ln>
        </p:spPr>
      </p:sp>
      <p:sp>
        <p:nvSpPr>
          <p:cNvPr id="26" name="Google Shape;26;p40"/>
          <p:cNvSpPr txBox="1"/>
          <p:nvPr>
            <p:ph type="title"/>
          </p:nvPr>
        </p:nvSpPr>
        <p:spPr>
          <a:xfrm>
            <a:off x="499925" y="627909"/>
            <a:ext cx="3637500" cy="10524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40"/>
          <p:cNvSpPr txBox="1"/>
          <p:nvPr>
            <p:ph idx="1" type="body"/>
          </p:nvPr>
        </p:nvSpPr>
        <p:spPr>
          <a:xfrm>
            <a:off x="499925" y="2282988"/>
            <a:ext cx="3637500" cy="23802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28" name="Google Shape;28;p40"/>
          <p:cNvSpPr txBox="1"/>
          <p:nvPr>
            <p:ph idx="3" type="body"/>
          </p:nvPr>
        </p:nvSpPr>
        <p:spPr>
          <a:xfrm>
            <a:off x="499924" y="1949824"/>
            <a:ext cx="3637500" cy="3210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w/ Image — Place">
  <p:cSld name="List w/ Image — Place">
    <p:spTree>
      <p:nvGrpSpPr>
        <p:cNvPr id="29" name="Shape 29"/>
        <p:cNvGrpSpPr/>
        <p:nvPr/>
      </p:nvGrpSpPr>
      <p:grpSpPr>
        <a:xfrm>
          <a:off x="0" y="0"/>
          <a:ext cx="0" cy="0"/>
          <a:chOff x="0" y="0"/>
          <a:chExt cx="0" cy="0"/>
        </a:xfrm>
      </p:grpSpPr>
      <p:pic>
        <p:nvPicPr>
          <p:cNvPr id="30" name="Google Shape;30;p31"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31" name="Google Shape;31;p31"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32" name="Google Shape;32;p31"/>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3" name="Google Shape;33;p31"/>
          <p:cNvSpPr/>
          <p:nvPr>
            <p:ph idx="2" type="pic"/>
          </p:nvPr>
        </p:nvSpPr>
        <p:spPr>
          <a:xfrm>
            <a:off x="4547363" y="395288"/>
            <a:ext cx="4037100" cy="4748100"/>
          </a:xfrm>
          <a:prstGeom prst="rect">
            <a:avLst/>
          </a:prstGeom>
          <a:solidFill>
            <a:srgbClr val="FAF9F9"/>
          </a:solidFill>
          <a:ln>
            <a:noFill/>
          </a:ln>
        </p:spPr>
      </p:sp>
      <p:sp>
        <p:nvSpPr>
          <p:cNvPr id="34" name="Google Shape;34;p31"/>
          <p:cNvSpPr txBox="1"/>
          <p:nvPr>
            <p:ph idx="1" type="body"/>
          </p:nvPr>
        </p:nvSpPr>
        <p:spPr>
          <a:xfrm>
            <a:off x="499926" y="2055767"/>
            <a:ext cx="3683100" cy="26076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sz="1200">
                <a:solidFill>
                  <a:schemeClr val="dk1"/>
                </a:solidFil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5" name="Google Shape;35;p31"/>
          <p:cNvSpPr txBox="1"/>
          <p:nvPr>
            <p:ph idx="3" type="body"/>
          </p:nvPr>
        </p:nvSpPr>
        <p:spPr>
          <a:xfrm>
            <a:off x="499925" y="1845524"/>
            <a:ext cx="36831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31"/>
          <p:cNvSpPr txBox="1"/>
          <p:nvPr>
            <p:ph type="title"/>
          </p:nvPr>
        </p:nvSpPr>
        <p:spPr>
          <a:xfrm>
            <a:off x="499924" y="553975"/>
            <a:ext cx="36831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31"/>
          <p:cNvSpPr txBox="1"/>
          <p:nvPr>
            <p:ph idx="4" type="body"/>
          </p:nvPr>
        </p:nvSpPr>
        <p:spPr>
          <a:xfrm>
            <a:off x="499925" y="1506968"/>
            <a:ext cx="37800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Place">
  <p:cSld name="Divider — Place">
    <p:bg>
      <p:bgPr>
        <a:solidFill>
          <a:srgbClr val="6E6F71"/>
        </a:solidFill>
      </p:bgPr>
    </p:bg>
    <p:spTree>
      <p:nvGrpSpPr>
        <p:cNvPr id="38" name="Shape 38"/>
        <p:cNvGrpSpPr/>
        <p:nvPr/>
      </p:nvGrpSpPr>
      <p:grpSpPr>
        <a:xfrm>
          <a:off x="0" y="0"/>
          <a:ext cx="0" cy="0"/>
          <a:chOff x="0" y="0"/>
          <a:chExt cx="0" cy="0"/>
        </a:xfrm>
      </p:grpSpPr>
      <p:pic>
        <p:nvPicPr>
          <p:cNvPr id="39" name="Google Shape;39;p28" title="1Asset 13@2x.png"/>
          <p:cNvPicPr preferRelativeResize="0"/>
          <p:nvPr/>
        </p:nvPicPr>
        <p:blipFill rotWithShape="1">
          <a:blip r:embed="rId2">
            <a:alphaModFix/>
          </a:blip>
          <a:srcRect b="0" l="0" r="0" t="0"/>
          <a:stretch/>
        </p:blipFill>
        <p:spPr>
          <a:xfrm>
            <a:off x="4324875" y="0"/>
            <a:ext cx="4324874" cy="4324874"/>
          </a:xfrm>
          <a:prstGeom prst="rect">
            <a:avLst/>
          </a:prstGeom>
          <a:noFill/>
          <a:ln>
            <a:noFill/>
          </a:ln>
        </p:spPr>
      </p:pic>
      <p:pic>
        <p:nvPicPr>
          <p:cNvPr id="40" name="Google Shape;40;p28" title="1Asset 13@2x.png"/>
          <p:cNvPicPr preferRelativeResize="0"/>
          <p:nvPr/>
        </p:nvPicPr>
        <p:blipFill rotWithShape="1">
          <a:blip r:embed="rId2">
            <a:alphaModFix/>
          </a:blip>
          <a:srcRect b="0" l="0" r="0" t="0"/>
          <a:stretch/>
        </p:blipFill>
        <p:spPr>
          <a:xfrm>
            <a:off x="0" y="0"/>
            <a:ext cx="4324874" cy="4324874"/>
          </a:xfrm>
          <a:prstGeom prst="rect">
            <a:avLst/>
          </a:prstGeom>
          <a:noFill/>
          <a:ln>
            <a:noFill/>
          </a:ln>
        </p:spPr>
      </p:pic>
      <p:pic>
        <p:nvPicPr>
          <p:cNvPr id="41" name="Google Shape;41;p28" title="1Asset 13@2x.png"/>
          <p:cNvPicPr preferRelativeResize="0"/>
          <p:nvPr/>
        </p:nvPicPr>
        <p:blipFill rotWithShape="1">
          <a:blip r:embed="rId2">
            <a:alphaModFix/>
          </a:blip>
          <a:srcRect b="0" l="0" r="88571" t="0"/>
          <a:stretch/>
        </p:blipFill>
        <p:spPr>
          <a:xfrm>
            <a:off x="8649750" y="0"/>
            <a:ext cx="494249" cy="4324874"/>
          </a:xfrm>
          <a:prstGeom prst="rect">
            <a:avLst/>
          </a:prstGeom>
          <a:noFill/>
          <a:ln>
            <a:noFill/>
          </a:ln>
        </p:spPr>
      </p:pic>
      <p:pic>
        <p:nvPicPr>
          <p:cNvPr id="42" name="Google Shape;42;p28" title="1Asset 13@2x.png"/>
          <p:cNvPicPr preferRelativeResize="0"/>
          <p:nvPr/>
        </p:nvPicPr>
        <p:blipFill rotWithShape="1">
          <a:blip r:embed="rId2">
            <a:alphaModFix/>
          </a:blip>
          <a:srcRect b="81071" l="0" r="0" t="0"/>
          <a:stretch/>
        </p:blipFill>
        <p:spPr>
          <a:xfrm>
            <a:off x="0" y="4324874"/>
            <a:ext cx="4324874" cy="818627"/>
          </a:xfrm>
          <a:prstGeom prst="rect">
            <a:avLst/>
          </a:prstGeom>
          <a:noFill/>
          <a:ln>
            <a:noFill/>
          </a:ln>
        </p:spPr>
      </p:pic>
      <p:pic>
        <p:nvPicPr>
          <p:cNvPr id="43" name="Google Shape;43;p28" title="1Asset 13@2x.png"/>
          <p:cNvPicPr preferRelativeResize="0"/>
          <p:nvPr/>
        </p:nvPicPr>
        <p:blipFill rotWithShape="1">
          <a:blip r:embed="rId2">
            <a:alphaModFix/>
          </a:blip>
          <a:srcRect b="81071" l="0" r="0" t="0"/>
          <a:stretch/>
        </p:blipFill>
        <p:spPr>
          <a:xfrm>
            <a:off x="4324875" y="4324875"/>
            <a:ext cx="4324874" cy="818627"/>
          </a:xfrm>
          <a:prstGeom prst="rect">
            <a:avLst/>
          </a:prstGeom>
          <a:noFill/>
          <a:ln>
            <a:noFill/>
          </a:ln>
        </p:spPr>
      </p:pic>
      <p:pic>
        <p:nvPicPr>
          <p:cNvPr id="44" name="Google Shape;44;p28" title="1Asset 13@2x.png"/>
          <p:cNvPicPr preferRelativeResize="0"/>
          <p:nvPr/>
        </p:nvPicPr>
        <p:blipFill rotWithShape="1">
          <a:blip r:embed="rId2">
            <a:alphaModFix/>
          </a:blip>
          <a:srcRect b="81071" l="0" r="88571" t="0"/>
          <a:stretch/>
        </p:blipFill>
        <p:spPr>
          <a:xfrm>
            <a:off x="8649750" y="4324875"/>
            <a:ext cx="494249" cy="818627"/>
          </a:xfrm>
          <a:prstGeom prst="rect">
            <a:avLst/>
          </a:prstGeom>
          <a:noFill/>
          <a:ln>
            <a:noFill/>
          </a:ln>
        </p:spPr>
      </p:pic>
      <p:pic>
        <p:nvPicPr>
          <p:cNvPr id="45" name="Google Shape;45;p28" title="Asset 1@2x.png"/>
          <p:cNvPicPr preferRelativeResize="0"/>
          <p:nvPr/>
        </p:nvPicPr>
        <p:blipFill rotWithShape="1">
          <a:blip r:embed="rId3">
            <a:alphaModFix/>
          </a:blip>
          <a:srcRect b="0" l="0" r="0" t="0"/>
          <a:stretch/>
        </p:blipFill>
        <p:spPr>
          <a:xfrm>
            <a:off x="7538550" y="3581400"/>
            <a:ext cx="1077975" cy="1008501"/>
          </a:xfrm>
          <a:prstGeom prst="rect">
            <a:avLst/>
          </a:prstGeom>
          <a:noFill/>
          <a:ln>
            <a:noFill/>
          </a:ln>
        </p:spPr>
      </p:pic>
      <p:sp>
        <p:nvSpPr>
          <p:cNvPr id="46" name="Google Shape;46;p28"/>
          <p:cNvSpPr txBox="1"/>
          <p:nvPr>
            <p:ph type="ctrTitle"/>
          </p:nvPr>
        </p:nvSpPr>
        <p:spPr>
          <a:xfrm>
            <a:off x="604794" y="1650670"/>
            <a:ext cx="6698400" cy="23163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chemeClr val="lt1"/>
              </a:buClr>
              <a:buSzPts val="5200"/>
              <a:buFont typeface="Arial Black"/>
              <a:buNone/>
              <a:defRPr b="1" i="0" sz="44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Single Column">
  <p:cSld name="Headline + Text Single Column">
    <p:spTree>
      <p:nvGrpSpPr>
        <p:cNvPr id="47" name="Shape 47"/>
        <p:cNvGrpSpPr/>
        <p:nvPr/>
      </p:nvGrpSpPr>
      <p:grpSpPr>
        <a:xfrm>
          <a:off x="0" y="0"/>
          <a:ext cx="0" cy="0"/>
          <a:chOff x="0" y="0"/>
          <a:chExt cx="0" cy="0"/>
        </a:xfrm>
      </p:grpSpPr>
      <p:sp>
        <p:nvSpPr>
          <p:cNvPr id="48" name="Google Shape;48;p33"/>
          <p:cNvSpPr txBox="1"/>
          <p:nvPr>
            <p:ph idx="1" type="body"/>
          </p:nvPr>
        </p:nvSpPr>
        <p:spPr>
          <a:xfrm>
            <a:off x="499923" y="1778704"/>
            <a:ext cx="56634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49" name="Google Shape;49;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0" name="Google Shape;50;p33"/>
          <p:cNvSpPr txBox="1"/>
          <p:nvPr>
            <p:ph idx="2" type="body"/>
          </p:nvPr>
        </p:nvSpPr>
        <p:spPr>
          <a:xfrm>
            <a:off x="499922" y="1460205"/>
            <a:ext cx="56634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 name="Google Shape;51;p33"/>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g3c8bbff0912_1_195"/>
          <p:cNvSpPr txBox="1"/>
          <p:nvPr>
            <p:ph type="title"/>
          </p:nvPr>
        </p:nvSpPr>
        <p:spPr>
          <a:xfrm>
            <a:off x="370945" y="205978"/>
            <a:ext cx="8316000" cy="690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g3c8bbff0912_1_195"/>
          <p:cNvSpPr txBox="1"/>
          <p:nvPr>
            <p:ph idx="1" type="body"/>
          </p:nvPr>
        </p:nvSpPr>
        <p:spPr>
          <a:xfrm>
            <a:off x="457200" y="1200150"/>
            <a:ext cx="8229600" cy="32949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Single Column — Place 2">
  <p:cSld name="Headline + Text Single Column — Place 2">
    <p:spTree>
      <p:nvGrpSpPr>
        <p:cNvPr id="55" name="Shape 55"/>
        <p:cNvGrpSpPr/>
        <p:nvPr/>
      </p:nvGrpSpPr>
      <p:grpSpPr>
        <a:xfrm>
          <a:off x="0" y="0"/>
          <a:ext cx="0" cy="0"/>
          <a:chOff x="0" y="0"/>
          <a:chExt cx="0" cy="0"/>
        </a:xfrm>
      </p:grpSpPr>
      <p:pic>
        <p:nvPicPr>
          <p:cNvPr id="56" name="Google Shape;56;p37" title="1Asset 13@2x.png"/>
          <p:cNvPicPr preferRelativeResize="0"/>
          <p:nvPr/>
        </p:nvPicPr>
        <p:blipFill rotWithShape="1">
          <a:blip r:embed="rId2">
            <a:alphaModFix amt="30000"/>
          </a:blip>
          <a:srcRect b="0" l="0" r="0" t="0"/>
          <a:stretch/>
        </p:blipFill>
        <p:spPr>
          <a:xfrm>
            <a:off x="-5751" y="0"/>
            <a:ext cx="4324874" cy="4324874"/>
          </a:xfrm>
          <a:prstGeom prst="rect">
            <a:avLst/>
          </a:prstGeom>
          <a:noFill/>
          <a:ln>
            <a:noFill/>
          </a:ln>
        </p:spPr>
      </p:pic>
      <p:pic>
        <p:nvPicPr>
          <p:cNvPr id="57" name="Google Shape;57;p37" title="1Asset 13@2x.png"/>
          <p:cNvPicPr preferRelativeResize="0"/>
          <p:nvPr/>
        </p:nvPicPr>
        <p:blipFill rotWithShape="1">
          <a:blip r:embed="rId2">
            <a:alphaModFix amt="30000"/>
          </a:blip>
          <a:srcRect b="81072" l="0" r="0" t="0"/>
          <a:stretch/>
        </p:blipFill>
        <p:spPr>
          <a:xfrm>
            <a:off x="-5751" y="4324874"/>
            <a:ext cx="4324874" cy="818627"/>
          </a:xfrm>
          <a:prstGeom prst="rect">
            <a:avLst/>
          </a:prstGeom>
          <a:noFill/>
          <a:ln>
            <a:noFill/>
          </a:ln>
        </p:spPr>
      </p:pic>
      <p:sp>
        <p:nvSpPr>
          <p:cNvPr id="58" name="Google Shape;58;p37"/>
          <p:cNvSpPr/>
          <p:nvPr/>
        </p:nvSpPr>
        <p:spPr>
          <a:xfrm>
            <a:off x="244675" y="321225"/>
            <a:ext cx="8408100" cy="4478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59" name="Google Shape;59;p37"/>
          <p:cNvSpPr txBox="1"/>
          <p:nvPr>
            <p:ph idx="1" type="body"/>
          </p:nvPr>
        </p:nvSpPr>
        <p:spPr>
          <a:xfrm>
            <a:off x="499923" y="1778704"/>
            <a:ext cx="56634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60" name="Google Shape;60;p37"/>
          <p:cNvSpPr txBox="1"/>
          <p:nvPr>
            <p:ph idx="2" type="body"/>
          </p:nvPr>
        </p:nvSpPr>
        <p:spPr>
          <a:xfrm>
            <a:off x="499922" y="1460205"/>
            <a:ext cx="56634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 name="Google Shape;61;p37"/>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2" name="Google Shape;62;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 Place">
  <p:cSld name="Closing — Place">
    <p:bg>
      <p:bgPr>
        <a:solidFill>
          <a:srgbClr val="DB1935"/>
        </a:solidFill>
      </p:bgPr>
    </p:bg>
    <p:spTree>
      <p:nvGrpSpPr>
        <p:cNvPr id="63" name="Shape 63"/>
        <p:cNvGrpSpPr/>
        <p:nvPr/>
      </p:nvGrpSpPr>
      <p:grpSpPr>
        <a:xfrm>
          <a:off x="0" y="0"/>
          <a:ext cx="0" cy="0"/>
          <a:chOff x="0" y="0"/>
          <a:chExt cx="0" cy="0"/>
        </a:xfrm>
      </p:grpSpPr>
      <p:pic>
        <p:nvPicPr>
          <p:cNvPr id="64" name="Google Shape;64;p47" title="Asset 1@2x.png"/>
          <p:cNvPicPr preferRelativeResize="0"/>
          <p:nvPr/>
        </p:nvPicPr>
        <p:blipFill rotWithShape="1">
          <a:blip r:embed="rId2">
            <a:alphaModFix/>
          </a:blip>
          <a:srcRect b="0" l="0" r="0" t="0"/>
          <a:stretch/>
        </p:blipFill>
        <p:spPr>
          <a:xfrm>
            <a:off x="6829300" y="3126825"/>
            <a:ext cx="1482424" cy="1386873"/>
          </a:xfrm>
          <a:prstGeom prst="rect">
            <a:avLst/>
          </a:prstGeom>
          <a:noFill/>
          <a:ln>
            <a:noFill/>
          </a:ln>
        </p:spPr>
      </p:pic>
      <p:pic>
        <p:nvPicPr>
          <p:cNvPr id="65" name="Google Shape;65;p47" title="1Asset 13@2x.png"/>
          <p:cNvPicPr preferRelativeResize="0"/>
          <p:nvPr/>
        </p:nvPicPr>
        <p:blipFill rotWithShape="1">
          <a:blip r:embed="rId3">
            <a:alphaModFix amt="40000"/>
          </a:blip>
          <a:srcRect b="0" l="0" r="69348" t="0"/>
          <a:stretch/>
        </p:blipFill>
        <p:spPr>
          <a:xfrm>
            <a:off x="4324874" y="0"/>
            <a:ext cx="1325676" cy="4324874"/>
          </a:xfrm>
          <a:prstGeom prst="rect">
            <a:avLst/>
          </a:prstGeom>
          <a:noFill/>
          <a:ln>
            <a:noFill/>
          </a:ln>
        </p:spPr>
      </p:pic>
      <p:pic>
        <p:nvPicPr>
          <p:cNvPr id="66" name="Google Shape;66;p47" title="1Asset 13@2x.png"/>
          <p:cNvPicPr preferRelativeResize="0"/>
          <p:nvPr/>
        </p:nvPicPr>
        <p:blipFill rotWithShape="1">
          <a:blip r:embed="rId3">
            <a:alphaModFix amt="40000"/>
          </a:blip>
          <a:srcRect b="0" l="0" r="0" t="0"/>
          <a:stretch/>
        </p:blipFill>
        <p:spPr>
          <a:xfrm>
            <a:off x="0" y="0"/>
            <a:ext cx="4324874" cy="4324874"/>
          </a:xfrm>
          <a:prstGeom prst="rect">
            <a:avLst/>
          </a:prstGeom>
          <a:noFill/>
          <a:ln>
            <a:noFill/>
          </a:ln>
        </p:spPr>
      </p:pic>
      <p:pic>
        <p:nvPicPr>
          <p:cNvPr id="67" name="Google Shape;67;p47" title="1Asset 13@2x.png"/>
          <p:cNvPicPr preferRelativeResize="0"/>
          <p:nvPr/>
        </p:nvPicPr>
        <p:blipFill rotWithShape="1">
          <a:blip r:embed="rId3">
            <a:alphaModFix amt="40000"/>
          </a:blip>
          <a:srcRect b="81071" l="0" r="0" t="0"/>
          <a:stretch/>
        </p:blipFill>
        <p:spPr>
          <a:xfrm>
            <a:off x="0" y="4324874"/>
            <a:ext cx="4324874" cy="818627"/>
          </a:xfrm>
          <a:prstGeom prst="rect">
            <a:avLst/>
          </a:prstGeom>
          <a:noFill/>
          <a:ln>
            <a:noFill/>
          </a:ln>
        </p:spPr>
      </p:pic>
      <p:pic>
        <p:nvPicPr>
          <p:cNvPr id="68" name="Google Shape;68;p47" title="1Asset 13@2x.png"/>
          <p:cNvPicPr preferRelativeResize="0"/>
          <p:nvPr/>
        </p:nvPicPr>
        <p:blipFill rotWithShape="1">
          <a:blip r:embed="rId3">
            <a:alphaModFix amt="40000"/>
          </a:blip>
          <a:srcRect b="81071" l="0" r="69348" t="0"/>
          <a:stretch/>
        </p:blipFill>
        <p:spPr>
          <a:xfrm>
            <a:off x="4324875" y="4324875"/>
            <a:ext cx="1325676" cy="81862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Two Column — Connection 2">
  <p:cSld name="Headline + Text Two Column — Connection 2">
    <p:spTree>
      <p:nvGrpSpPr>
        <p:cNvPr id="69" name="Shape 69"/>
        <p:cNvGrpSpPr/>
        <p:nvPr/>
      </p:nvGrpSpPr>
      <p:grpSpPr>
        <a:xfrm>
          <a:off x="0" y="0"/>
          <a:ext cx="0" cy="0"/>
          <a:chOff x="0" y="0"/>
          <a:chExt cx="0" cy="0"/>
        </a:xfrm>
      </p:grpSpPr>
      <p:pic>
        <p:nvPicPr>
          <p:cNvPr id="70" name="Google Shape;70;p48" title="Asset 2@2x.png"/>
          <p:cNvPicPr preferRelativeResize="0"/>
          <p:nvPr/>
        </p:nvPicPr>
        <p:blipFill rotWithShape="1">
          <a:blip r:embed="rId2">
            <a:alphaModFix/>
          </a:blip>
          <a:srcRect b="30" l="-160" r="-150" t="0"/>
          <a:stretch/>
        </p:blipFill>
        <p:spPr>
          <a:xfrm flipH="1">
            <a:off x="1191469" y="-24544"/>
            <a:ext cx="3133407" cy="3120990"/>
          </a:xfrm>
          <a:prstGeom prst="rect">
            <a:avLst/>
          </a:prstGeom>
          <a:noFill/>
          <a:ln>
            <a:noFill/>
          </a:ln>
        </p:spPr>
      </p:pic>
      <p:pic>
        <p:nvPicPr>
          <p:cNvPr id="71" name="Google Shape;71;p48" title="Asset 2@2x.png"/>
          <p:cNvPicPr preferRelativeResize="0"/>
          <p:nvPr/>
        </p:nvPicPr>
        <p:blipFill rotWithShape="1">
          <a:blip r:embed="rId2">
            <a:alphaModFix/>
          </a:blip>
          <a:srcRect b="33814" l="-160" r="-150" t="0"/>
          <a:stretch/>
        </p:blipFill>
        <p:spPr>
          <a:xfrm flipH="1">
            <a:off x="1191468" y="3077244"/>
            <a:ext cx="3133407" cy="2066257"/>
          </a:xfrm>
          <a:prstGeom prst="rect">
            <a:avLst/>
          </a:prstGeom>
          <a:noFill/>
          <a:ln>
            <a:noFill/>
          </a:ln>
        </p:spPr>
      </p:pic>
      <p:pic>
        <p:nvPicPr>
          <p:cNvPr id="72" name="Google Shape;72;p48" title="Asset 2@2x.png"/>
          <p:cNvPicPr preferRelativeResize="0"/>
          <p:nvPr/>
        </p:nvPicPr>
        <p:blipFill rotWithShape="1">
          <a:blip r:embed="rId2">
            <a:alphaModFix/>
          </a:blip>
          <a:srcRect b="30" l="-158" r="61664" t="0"/>
          <a:stretch/>
        </p:blipFill>
        <p:spPr>
          <a:xfrm flipH="1">
            <a:off x="-3" y="-24544"/>
            <a:ext cx="1202358" cy="3120990"/>
          </a:xfrm>
          <a:prstGeom prst="rect">
            <a:avLst/>
          </a:prstGeom>
          <a:noFill/>
          <a:ln>
            <a:noFill/>
          </a:ln>
        </p:spPr>
      </p:pic>
      <p:pic>
        <p:nvPicPr>
          <p:cNvPr id="73" name="Google Shape;73;p48" title="Asset 2@2x.png"/>
          <p:cNvPicPr preferRelativeResize="0"/>
          <p:nvPr/>
        </p:nvPicPr>
        <p:blipFill rotWithShape="1">
          <a:blip r:embed="rId2">
            <a:alphaModFix/>
          </a:blip>
          <a:srcRect b="33814" l="-158" r="61664" t="0"/>
          <a:stretch/>
        </p:blipFill>
        <p:spPr>
          <a:xfrm flipH="1">
            <a:off x="-4" y="3077244"/>
            <a:ext cx="1202358" cy="2066257"/>
          </a:xfrm>
          <a:prstGeom prst="rect">
            <a:avLst/>
          </a:prstGeom>
          <a:noFill/>
          <a:ln>
            <a:noFill/>
          </a:ln>
        </p:spPr>
      </p:pic>
      <p:sp>
        <p:nvSpPr>
          <p:cNvPr id="74" name="Google Shape;74;p48"/>
          <p:cNvSpPr/>
          <p:nvPr/>
        </p:nvSpPr>
        <p:spPr>
          <a:xfrm>
            <a:off x="244675" y="321225"/>
            <a:ext cx="8408100" cy="4478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75" name="Google Shape;75;p48"/>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76" name="Google Shape;76;p48"/>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48"/>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78" name="Google Shape;78;p48"/>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 name="Google Shape;79;p48"/>
          <p:cNvSpPr txBox="1"/>
          <p:nvPr>
            <p:ph type="title"/>
          </p:nvPr>
        </p:nvSpPr>
        <p:spPr>
          <a:xfrm>
            <a:off x="499924" y="553975"/>
            <a:ext cx="78633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Two Column — Place 2">
  <p:cSld name="Headline + Text Two Column — Place 2">
    <p:spTree>
      <p:nvGrpSpPr>
        <p:cNvPr id="81" name="Shape 81"/>
        <p:cNvGrpSpPr/>
        <p:nvPr/>
      </p:nvGrpSpPr>
      <p:grpSpPr>
        <a:xfrm>
          <a:off x="0" y="0"/>
          <a:ext cx="0" cy="0"/>
          <a:chOff x="0" y="0"/>
          <a:chExt cx="0" cy="0"/>
        </a:xfrm>
      </p:grpSpPr>
      <p:pic>
        <p:nvPicPr>
          <p:cNvPr id="82" name="Google Shape;82;p38" title="1Asset 13@2x.png"/>
          <p:cNvPicPr preferRelativeResize="0"/>
          <p:nvPr/>
        </p:nvPicPr>
        <p:blipFill rotWithShape="1">
          <a:blip r:embed="rId2">
            <a:alphaModFix amt="30000"/>
          </a:blip>
          <a:srcRect b="0" l="0" r="0" t="0"/>
          <a:stretch/>
        </p:blipFill>
        <p:spPr>
          <a:xfrm>
            <a:off x="-5751" y="0"/>
            <a:ext cx="4324874" cy="4324874"/>
          </a:xfrm>
          <a:prstGeom prst="rect">
            <a:avLst/>
          </a:prstGeom>
          <a:noFill/>
          <a:ln>
            <a:noFill/>
          </a:ln>
        </p:spPr>
      </p:pic>
      <p:pic>
        <p:nvPicPr>
          <p:cNvPr id="83" name="Google Shape;83;p38" title="1Asset 13@2x.png"/>
          <p:cNvPicPr preferRelativeResize="0"/>
          <p:nvPr/>
        </p:nvPicPr>
        <p:blipFill rotWithShape="1">
          <a:blip r:embed="rId2">
            <a:alphaModFix amt="30000"/>
          </a:blip>
          <a:srcRect b="81072" l="0" r="0" t="0"/>
          <a:stretch/>
        </p:blipFill>
        <p:spPr>
          <a:xfrm>
            <a:off x="-5751" y="4324874"/>
            <a:ext cx="4324874" cy="818627"/>
          </a:xfrm>
          <a:prstGeom prst="rect">
            <a:avLst/>
          </a:prstGeom>
          <a:noFill/>
          <a:ln>
            <a:noFill/>
          </a:ln>
        </p:spPr>
      </p:pic>
      <p:sp>
        <p:nvSpPr>
          <p:cNvPr id="84" name="Google Shape;84;p38"/>
          <p:cNvSpPr/>
          <p:nvPr/>
        </p:nvSpPr>
        <p:spPr>
          <a:xfrm>
            <a:off x="244675" y="321225"/>
            <a:ext cx="8408100" cy="4478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85" name="Google Shape;85;p38"/>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86" name="Google Shape;86;p38"/>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7" name="Google Shape;87;p38"/>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88" name="Google Shape;88;p38"/>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9" name="Google Shape;89;p38"/>
          <p:cNvSpPr txBox="1"/>
          <p:nvPr>
            <p:ph type="title"/>
          </p:nvPr>
        </p:nvSpPr>
        <p:spPr>
          <a:xfrm>
            <a:off x="499924" y="553975"/>
            <a:ext cx="78633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0" name="Google Shape;90;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w/ Caption — Place">
  <p:cSld name="Image w/ Caption — Place">
    <p:spTree>
      <p:nvGrpSpPr>
        <p:cNvPr id="91" name="Shape 91"/>
        <p:cNvGrpSpPr/>
        <p:nvPr/>
      </p:nvGrpSpPr>
      <p:grpSpPr>
        <a:xfrm>
          <a:off x="0" y="0"/>
          <a:ext cx="0" cy="0"/>
          <a:chOff x="0" y="0"/>
          <a:chExt cx="0" cy="0"/>
        </a:xfrm>
      </p:grpSpPr>
      <p:pic>
        <p:nvPicPr>
          <p:cNvPr id="92" name="Google Shape;92;p45"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93" name="Google Shape;93;p45"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94" name="Google Shape;94;p45"/>
          <p:cNvSpPr/>
          <p:nvPr/>
        </p:nvSpPr>
        <p:spPr>
          <a:xfrm>
            <a:off x="0" y="0"/>
            <a:ext cx="6909300" cy="5143500"/>
          </a:xfrm>
          <a:prstGeom prst="rect">
            <a:avLst/>
          </a:prstGeom>
          <a:solidFill>
            <a:srgbClr val="DB193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cxnSp>
        <p:nvCxnSpPr>
          <p:cNvPr id="95" name="Google Shape;95;p45"/>
          <p:cNvCxnSpPr/>
          <p:nvPr/>
        </p:nvCxnSpPr>
        <p:spPr>
          <a:xfrm>
            <a:off x="2022925" y="4357500"/>
            <a:ext cx="0" cy="514200"/>
          </a:xfrm>
          <a:prstGeom prst="straightConnector1">
            <a:avLst/>
          </a:prstGeom>
          <a:noFill/>
          <a:ln cap="flat" cmpd="sng" w="9525">
            <a:solidFill>
              <a:schemeClr val="lt1"/>
            </a:solidFill>
            <a:prstDash val="solid"/>
            <a:round/>
            <a:headEnd len="sm" w="sm" type="none"/>
            <a:tailEnd len="sm" w="sm" type="none"/>
          </a:ln>
        </p:spPr>
      </p:cxnSp>
      <p:sp>
        <p:nvSpPr>
          <p:cNvPr id="96" name="Google Shape;96;p45"/>
          <p:cNvSpPr/>
          <p:nvPr>
            <p:ph idx="2" type="pic"/>
          </p:nvPr>
        </p:nvSpPr>
        <p:spPr>
          <a:xfrm>
            <a:off x="2297199" y="837048"/>
            <a:ext cx="5928900" cy="4306500"/>
          </a:xfrm>
          <a:prstGeom prst="rect">
            <a:avLst/>
          </a:prstGeom>
          <a:solidFill>
            <a:srgbClr val="FAF9F9"/>
          </a:solidFill>
          <a:ln>
            <a:noFill/>
          </a:ln>
        </p:spPr>
      </p:sp>
      <p:sp>
        <p:nvSpPr>
          <p:cNvPr id="97" name="Google Shape;97;p45"/>
          <p:cNvSpPr txBox="1"/>
          <p:nvPr>
            <p:ph idx="1" type="body"/>
          </p:nvPr>
        </p:nvSpPr>
        <p:spPr>
          <a:xfrm>
            <a:off x="215767" y="4357500"/>
            <a:ext cx="1767000" cy="514200"/>
          </a:xfrm>
          <a:prstGeom prst="rect">
            <a:avLst/>
          </a:prstGeom>
          <a:noFill/>
          <a:ln>
            <a:noFill/>
          </a:ln>
        </p:spPr>
        <p:txBody>
          <a:bodyPr anchorCtr="0" anchor="ctr" bIns="91425" lIns="91425" spcFirstLastPara="1" rIns="91425" wrap="square" tIns="91425">
            <a:noAutofit/>
          </a:bodyPr>
          <a:lstStyle>
            <a:lvl1pPr indent="-228600" lvl="0" marL="457200" algn="r">
              <a:lnSpc>
                <a:spcPct val="114000"/>
              </a:lnSpc>
              <a:spcBef>
                <a:spcPts val="0"/>
              </a:spcBef>
              <a:spcAft>
                <a:spcPts val="0"/>
              </a:spcAft>
              <a:buClr>
                <a:srgbClr val="DB1935"/>
              </a:buClr>
              <a:buSzPts val="1800"/>
              <a:buNone/>
              <a:defRPr sz="8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Headline + Text Two Column — Place 1">
    <p:bg>
      <p:bgPr>
        <a:solidFill>
          <a:srgbClr val="DB1935"/>
        </a:solidFill>
      </p:bgPr>
    </p:bg>
    <p:spTree>
      <p:nvGrpSpPr>
        <p:cNvPr id="98" name="Shape 98"/>
        <p:cNvGrpSpPr/>
        <p:nvPr/>
      </p:nvGrpSpPr>
      <p:grpSpPr>
        <a:xfrm>
          <a:off x="0" y="0"/>
          <a:ext cx="0" cy="0"/>
          <a:chOff x="0" y="0"/>
          <a:chExt cx="0" cy="0"/>
        </a:xfrm>
      </p:grpSpPr>
      <p:sp>
        <p:nvSpPr>
          <p:cNvPr id="99" name="Google Shape;99;p36"/>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00" name="Google Shape;100;p36"/>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1" name="Google Shape;101;p36"/>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02" name="Google Shape;102;p36"/>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3" name="Google Shape;103;p36"/>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chemeClr val="lt1"/>
              </a:buClr>
              <a:buSzPts val="2800"/>
              <a:buFont typeface="Arial Black"/>
              <a:buNone/>
              <a:defRPr b="1" i="0" sz="2800">
                <a:solidFill>
                  <a:schemeClr val="lt1"/>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104" name="Google Shape;104;p36" title="1Asset 13@2x.png"/>
          <p:cNvPicPr preferRelativeResize="0"/>
          <p:nvPr/>
        </p:nvPicPr>
        <p:blipFill rotWithShape="1">
          <a:blip r:embed="rId2">
            <a:alphaModFix amt="30000"/>
          </a:blip>
          <a:srcRect b="0" l="0" r="0" t="82826"/>
          <a:stretch/>
        </p:blipFill>
        <p:spPr>
          <a:xfrm>
            <a:off x="4819382" y="4400751"/>
            <a:ext cx="4324572" cy="742748"/>
          </a:xfrm>
          <a:prstGeom prst="rect">
            <a:avLst/>
          </a:prstGeom>
          <a:noFill/>
          <a:ln>
            <a:noFill/>
          </a:ln>
        </p:spPr>
      </p:pic>
      <p:sp>
        <p:nvSpPr>
          <p:cNvPr id="105" name="Google Shape;105;p36"/>
          <p:cNvSpPr txBox="1"/>
          <p:nvPr>
            <p:ph idx="12" type="sldNum"/>
          </p:nvPr>
        </p:nvSpPr>
        <p:spPr>
          <a:xfrm>
            <a:off x="8645734" y="4663217"/>
            <a:ext cx="375300" cy="393600"/>
          </a:xfrm>
          <a:prstGeom prst="rect">
            <a:avLst/>
          </a:prstGeom>
          <a:solidFill>
            <a:srgbClr val="DB1935"/>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06" name="Google Shape;106;p36" title="1Asset 13@2x.png"/>
          <p:cNvPicPr preferRelativeResize="0"/>
          <p:nvPr/>
        </p:nvPicPr>
        <p:blipFill rotWithShape="1">
          <a:blip r:embed="rId2">
            <a:alphaModFix amt="30000"/>
          </a:blip>
          <a:srcRect b="0" l="0" r="0" t="82826"/>
          <a:stretch/>
        </p:blipFill>
        <p:spPr>
          <a:xfrm>
            <a:off x="499922" y="4400751"/>
            <a:ext cx="4324572" cy="742748"/>
          </a:xfrm>
          <a:prstGeom prst="rect">
            <a:avLst/>
          </a:prstGeom>
          <a:noFill/>
          <a:ln>
            <a:noFill/>
          </a:ln>
        </p:spPr>
      </p:pic>
      <p:pic>
        <p:nvPicPr>
          <p:cNvPr id="107" name="Google Shape;107;p36" title="1Asset 13@2x.png"/>
          <p:cNvPicPr preferRelativeResize="0"/>
          <p:nvPr/>
        </p:nvPicPr>
        <p:blipFill rotWithShape="1">
          <a:blip r:embed="rId2">
            <a:alphaModFix amt="30000"/>
          </a:blip>
          <a:srcRect b="0" l="88316" r="6" t="82826"/>
          <a:stretch/>
        </p:blipFill>
        <p:spPr>
          <a:xfrm>
            <a:off x="0" y="4400750"/>
            <a:ext cx="505037" cy="742748"/>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p:bg>
      <p:bgPr>
        <a:solidFill>
          <a:srgbClr val="DB1935"/>
        </a:solidFill>
      </p:bgPr>
    </p:bg>
    <p:spTree>
      <p:nvGrpSpPr>
        <p:cNvPr id="108" name="Shape 108"/>
        <p:cNvGrpSpPr/>
        <p:nvPr/>
      </p:nvGrpSpPr>
      <p:grpSpPr>
        <a:xfrm>
          <a:off x="0" y="0"/>
          <a:ext cx="0" cy="0"/>
          <a:chOff x="0" y="0"/>
          <a:chExt cx="0" cy="0"/>
        </a:xfrm>
      </p:grpSpPr>
      <p:pic>
        <p:nvPicPr>
          <p:cNvPr id="109" name="Google Shape;109;p26" title="Asset 1@2x.png"/>
          <p:cNvPicPr preferRelativeResize="0"/>
          <p:nvPr/>
        </p:nvPicPr>
        <p:blipFill rotWithShape="1">
          <a:blip r:embed="rId2">
            <a:alphaModFix/>
          </a:blip>
          <a:srcRect b="0" l="0" r="0" t="0"/>
          <a:stretch/>
        </p:blipFill>
        <p:spPr>
          <a:xfrm>
            <a:off x="6735003" y="487375"/>
            <a:ext cx="1779251" cy="1664573"/>
          </a:xfrm>
          <a:prstGeom prst="rect">
            <a:avLst/>
          </a:prstGeom>
          <a:noFill/>
          <a:ln>
            <a:noFill/>
          </a:ln>
        </p:spPr>
      </p:pic>
      <p:sp>
        <p:nvSpPr>
          <p:cNvPr id="110" name="Google Shape;110;p26"/>
          <p:cNvSpPr txBox="1"/>
          <p:nvPr>
            <p:ph type="ctrTitle"/>
          </p:nvPr>
        </p:nvSpPr>
        <p:spPr>
          <a:xfrm>
            <a:off x="604793" y="1248017"/>
            <a:ext cx="6062700" cy="27192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chemeClr val="lt1"/>
              </a:buClr>
              <a:buSzPts val="5200"/>
              <a:buFont typeface="Arial Black"/>
              <a:buNone/>
              <a:defRPr b="1" i="0" sz="44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1" name="Google Shape;111;p26"/>
          <p:cNvSpPr txBox="1"/>
          <p:nvPr>
            <p:ph idx="1" type="body"/>
          </p:nvPr>
        </p:nvSpPr>
        <p:spPr>
          <a:xfrm>
            <a:off x="604763" y="4256088"/>
            <a:ext cx="2609100" cy="503100"/>
          </a:xfrm>
          <a:prstGeom prst="rect">
            <a:avLst/>
          </a:prstGeom>
          <a:noFill/>
          <a:ln>
            <a:noFill/>
          </a:ln>
        </p:spPr>
        <p:txBody>
          <a:bodyPr anchorCtr="0" anchor="t" bIns="0" lIns="0" spcFirstLastPara="1" rIns="0" wrap="square" tIns="0">
            <a:noAutofit/>
          </a:bodyPr>
          <a:lstStyle>
            <a:lvl1pPr indent="-228600" lvl="0" marL="457200" algn="l">
              <a:lnSpc>
                <a:spcPct val="114000"/>
              </a:lnSpc>
              <a:spcBef>
                <a:spcPts val="750"/>
              </a:spcBef>
              <a:spcAft>
                <a:spcPts val="0"/>
              </a:spcAft>
              <a:buSzPts val="2100"/>
              <a:buNone/>
              <a:defRPr b="1" i="0" sz="1400">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2" name="Shape 112"/>
        <p:cNvGrpSpPr/>
        <p:nvPr/>
      </p:nvGrpSpPr>
      <p:grpSpPr>
        <a:xfrm>
          <a:off x="0" y="0"/>
          <a:ext cx="0" cy="0"/>
          <a:chOff x="0" y="0"/>
          <a:chExt cx="0" cy="0"/>
        </a:xfrm>
      </p:grpSpPr>
      <p:sp>
        <p:nvSpPr>
          <p:cNvPr id="113" name="Google Shape;113;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p27"/>
          <p:cNvSpPr txBox="1"/>
          <p:nvPr>
            <p:ph type="title"/>
          </p:nvPr>
        </p:nvSpPr>
        <p:spPr>
          <a:xfrm>
            <a:off x="499924" y="553975"/>
            <a:ext cx="79725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5" name="Google Shape;115;p27"/>
          <p:cNvSpPr txBox="1"/>
          <p:nvPr>
            <p:ph idx="1" type="body"/>
          </p:nvPr>
        </p:nvSpPr>
        <p:spPr>
          <a:xfrm>
            <a:off x="3409880" y="1506967"/>
            <a:ext cx="487800" cy="274500"/>
          </a:xfrm>
          <a:prstGeom prst="rect">
            <a:avLst/>
          </a:prstGeom>
          <a:noFill/>
          <a:ln>
            <a:noFill/>
          </a:ln>
        </p:spPr>
        <p:txBody>
          <a:bodyPr anchorCtr="0" anchor="t"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6" name="Google Shape;116;p27"/>
          <p:cNvSpPr txBox="1"/>
          <p:nvPr>
            <p:ph idx="2" type="body"/>
          </p:nvPr>
        </p:nvSpPr>
        <p:spPr>
          <a:xfrm>
            <a:off x="499925" y="1506968"/>
            <a:ext cx="2910000" cy="274500"/>
          </a:xfrm>
          <a:prstGeom prst="rect">
            <a:avLst/>
          </a:prstGeom>
          <a:noFill/>
          <a:ln>
            <a:noFill/>
          </a:ln>
        </p:spPr>
        <p:txBody>
          <a:bodyPr anchorCtr="0" anchor="t"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7" name="Google Shape;117;p27"/>
          <p:cNvSpPr txBox="1"/>
          <p:nvPr>
            <p:ph idx="3" type="body"/>
          </p:nvPr>
        </p:nvSpPr>
        <p:spPr>
          <a:xfrm>
            <a:off x="3409880" y="2167367"/>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8" name="Google Shape;118;p27"/>
          <p:cNvSpPr txBox="1"/>
          <p:nvPr>
            <p:ph idx="4" type="body"/>
          </p:nvPr>
        </p:nvSpPr>
        <p:spPr>
          <a:xfrm>
            <a:off x="499925" y="2167368"/>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27"/>
          <p:cNvSpPr txBox="1"/>
          <p:nvPr>
            <p:ph idx="5" type="body"/>
          </p:nvPr>
        </p:nvSpPr>
        <p:spPr>
          <a:xfrm>
            <a:off x="3409879" y="2827489"/>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0" name="Google Shape;120;p27"/>
          <p:cNvSpPr txBox="1"/>
          <p:nvPr>
            <p:ph idx="6" type="body"/>
          </p:nvPr>
        </p:nvSpPr>
        <p:spPr>
          <a:xfrm>
            <a:off x="499924" y="2827490"/>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1" name="Google Shape;121;p27"/>
          <p:cNvSpPr txBox="1"/>
          <p:nvPr>
            <p:ph idx="7" type="body"/>
          </p:nvPr>
        </p:nvSpPr>
        <p:spPr>
          <a:xfrm>
            <a:off x="3409880" y="4138407"/>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2" name="Google Shape;122;p27"/>
          <p:cNvSpPr txBox="1"/>
          <p:nvPr>
            <p:ph idx="8" type="body"/>
          </p:nvPr>
        </p:nvSpPr>
        <p:spPr>
          <a:xfrm>
            <a:off x="499925" y="4138408"/>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23" name="Google Shape;123;p27"/>
          <p:cNvCxnSpPr/>
          <p:nvPr/>
        </p:nvCxnSpPr>
        <p:spPr>
          <a:xfrm>
            <a:off x="577400" y="1976940"/>
            <a:ext cx="3369600" cy="0"/>
          </a:xfrm>
          <a:prstGeom prst="straightConnector1">
            <a:avLst/>
          </a:prstGeom>
          <a:noFill/>
          <a:ln cap="flat" cmpd="sng" w="9525">
            <a:solidFill>
              <a:schemeClr val="dk2"/>
            </a:solidFill>
            <a:prstDash val="solid"/>
            <a:round/>
            <a:headEnd len="sm" w="sm" type="none"/>
            <a:tailEnd len="sm" w="sm" type="none"/>
          </a:ln>
        </p:spPr>
      </p:cxnSp>
      <p:cxnSp>
        <p:nvCxnSpPr>
          <p:cNvPr id="124" name="Google Shape;124;p27"/>
          <p:cNvCxnSpPr/>
          <p:nvPr/>
        </p:nvCxnSpPr>
        <p:spPr>
          <a:xfrm>
            <a:off x="577400" y="2633465"/>
            <a:ext cx="3369600" cy="0"/>
          </a:xfrm>
          <a:prstGeom prst="straightConnector1">
            <a:avLst/>
          </a:prstGeom>
          <a:noFill/>
          <a:ln cap="flat" cmpd="sng" w="9525">
            <a:solidFill>
              <a:schemeClr val="dk2"/>
            </a:solidFill>
            <a:prstDash val="solid"/>
            <a:round/>
            <a:headEnd len="sm" w="sm" type="none"/>
            <a:tailEnd len="sm" w="sm" type="none"/>
          </a:ln>
        </p:spPr>
      </p:cxnSp>
      <p:cxnSp>
        <p:nvCxnSpPr>
          <p:cNvPr id="125" name="Google Shape;125;p27"/>
          <p:cNvCxnSpPr/>
          <p:nvPr/>
        </p:nvCxnSpPr>
        <p:spPr>
          <a:xfrm>
            <a:off x="577400" y="3289990"/>
            <a:ext cx="3369600" cy="0"/>
          </a:xfrm>
          <a:prstGeom prst="straightConnector1">
            <a:avLst/>
          </a:prstGeom>
          <a:noFill/>
          <a:ln cap="flat" cmpd="sng" w="9525">
            <a:solidFill>
              <a:schemeClr val="dk2"/>
            </a:solidFill>
            <a:prstDash val="solid"/>
            <a:round/>
            <a:headEnd len="sm" w="sm" type="none"/>
            <a:tailEnd len="sm" w="sm" type="none"/>
          </a:ln>
        </p:spPr>
      </p:cxnSp>
      <p:cxnSp>
        <p:nvCxnSpPr>
          <p:cNvPr id="126" name="Google Shape;126;p27"/>
          <p:cNvCxnSpPr/>
          <p:nvPr/>
        </p:nvCxnSpPr>
        <p:spPr>
          <a:xfrm>
            <a:off x="616138" y="3946515"/>
            <a:ext cx="3369600" cy="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27"/>
          <p:cNvCxnSpPr/>
          <p:nvPr/>
        </p:nvCxnSpPr>
        <p:spPr>
          <a:xfrm>
            <a:off x="616138" y="4603040"/>
            <a:ext cx="3369600" cy="0"/>
          </a:xfrm>
          <a:prstGeom prst="straightConnector1">
            <a:avLst/>
          </a:prstGeom>
          <a:noFill/>
          <a:ln cap="flat" cmpd="sng" w="9525">
            <a:solidFill>
              <a:schemeClr val="dk2"/>
            </a:solidFill>
            <a:prstDash val="solid"/>
            <a:round/>
            <a:headEnd len="sm" w="sm" type="none"/>
            <a:tailEnd len="sm" w="sm" type="none"/>
          </a:ln>
        </p:spPr>
      </p:cxnSp>
      <p:sp>
        <p:nvSpPr>
          <p:cNvPr id="128" name="Google Shape;128;p27"/>
          <p:cNvSpPr txBox="1"/>
          <p:nvPr>
            <p:ph idx="9" type="body"/>
          </p:nvPr>
        </p:nvSpPr>
        <p:spPr>
          <a:xfrm>
            <a:off x="3420039" y="3477729"/>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9" name="Google Shape;129;p27"/>
          <p:cNvSpPr txBox="1"/>
          <p:nvPr>
            <p:ph idx="13" type="body"/>
          </p:nvPr>
        </p:nvSpPr>
        <p:spPr>
          <a:xfrm>
            <a:off x="510084" y="3477730"/>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27"/>
          <p:cNvSpPr txBox="1"/>
          <p:nvPr>
            <p:ph idx="14" type="body"/>
          </p:nvPr>
        </p:nvSpPr>
        <p:spPr>
          <a:xfrm>
            <a:off x="7880279" y="1506977"/>
            <a:ext cx="487800" cy="274500"/>
          </a:xfrm>
          <a:prstGeom prst="rect">
            <a:avLst/>
          </a:prstGeom>
          <a:noFill/>
          <a:ln>
            <a:noFill/>
          </a:ln>
        </p:spPr>
        <p:txBody>
          <a:bodyPr anchorCtr="0" anchor="t"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1" name="Google Shape;131;p27"/>
          <p:cNvSpPr txBox="1"/>
          <p:nvPr>
            <p:ph idx="15" type="body"/>
          </p:nvPr>
        </p:nvSpPr>
        <p:spPr>
          <a:xfrm>
            <a:off x="4960165" y="1506968"/>
            <a:ext cx="2938800" cy="274500"/>
          </a:xfrm>
          <a:prstGeom prst="rect">
            <a:avLst/>
          </a:prstGeom>
          <a:noFill/>
          <a:ln>
            <a:noFill/>
          </a:ln>
        </p:spPr>
        <p:txBody>
          <a:bodyPr anchorCtr="0" anchor="t"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2" name="Google Shape;132;p27"/>
          <p:cNvSpPr txBox="1"/>
          <p:nvPr>
            <p:ph idx="16" type="body"/>
          </p:nvPr>
        </p:nvSpPr>
        <p:spPr>
          <a:xfrm>
            <a:off x="4960165" y="1781359"/>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3" name="Google Shape;133;p27"/>
          <p:cNvSpPr txBox="1"/>
          <p:nvPr>
            <p:ph idx="17" type="body"/>
          </p:nvPr>
        </p:nvSpPr>
        <p:spPr>
          <a:xfrm>
            <a:off x="7880279" y="3945367"/>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4" name="Google Shape;134;p27"/>
          <p:cNvSpPr txBox="1"/>
          <p:nvPr>
            <p:ph idx="18" type="body"/>
          </p:nvPr>
        </p:nvSpPr>
        <p:spPr>
          <a:xfrm>
            <a:off x="4960165" y="3945368"/>
            <a:ext cx="28998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35" name="Google Shape;135;p27"/>
          <p:cNvCxnSpPr/>
          <p:nvPr/>
        </p:nvCxnSpPr>
        <p:spPr>
          <a:xfrm>
            <a:off x="5010965" y="3753475"/>
            <a:ext cx="3369600" cy="0"/>
          </a:xfrm>
          <a:prstGeom prst="straightConnector1">
            <a:avLst/>
          </a:prstGeom>
          <a:noFill/>
          <a:ln cap="flat" cmpd="sng" w="9525">
            <a:solidFill>
              <a:schemeClr val="dk2"/>
            </a:solidFill>
            <a:prstDash val="solid"/>
            <a:round/>
            <a:headEnd len="sm" w="sm" type="none"/>
            <a:tailEnd len="sm" w="sm" type="none"/>
          </a:ln>
        </p:spPr>
      </p:cxnSp>
      <p:cxnSp>
        <p:nvCxnSpPr>
          <p:cNvPr id="136" name="Google Shape;136;p27"/>
          <p:cNvCxnSpPr/>
          <p:nvPr/>
        </p:nvCxnSpPr>
        <p:spPr>
          <a:xfrm>
            <a:off x="5010965" y="4410000"/>
            <a:ext cx="3369600" cy="0"/>
          </a:xfrm>
          <a:prstGeom prst="straightConnector1">
            <a:avLst/>
          </a:prstGeom>
          <a:noFill/>
          <a:ln cap="flat" cmpd="sng" w="9525">
            <a:solidFill>
              <a:schemeClr val="dk2"/>
            </a:solidFill>
            <a:prstDash val="solid"/>
            <a:round/>
            <a:headEnd len="sm" w="sm" type="none"/>
            <a:tailEnd len="sm" w="sm" type="none"/>
          </a:ln>
        </p:spPr>
      </p:cxnSp>
      <p:sp>
        <p:nvSpPr>
          <p:cNvPr id="137" name="Google Shape;137;p27"/>
          <p:cNvSpPr txBox="1"/>
          <p:nvPr>
            <p:ph idx="19" type="body"/>
          </p:nvPr>
        </p:nvSpPr>
        <p:spPr>
          <a:xfrm>
            <a:off x="7880279" y="3284689"/>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8" name="Google Shape;138;p27"/>
          <p:cNvSpPr txBox="1"/>
          <p:nvPr>
            <p:ph idx="20" type="body"/>
          </p:nvPr>
        </p:nvSpPr>
        <p:spPr>
          <a:xfrm>
            <a:off x="4960165" y="3284690"/>
            <a:ext cx="28998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9" name="Google Shape;139;p27"/>
          <p:cNvSpPr txBox="1"/>
          <p:nvPr>
            <p:ph idx="21" type="body"/>
          </p:nvPr>
        </p:nvSpPr>
        <p:spPr>
          <a:xfrm>
            <a:off x="4960165" y="2092932"/>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40" name="Google Shape;140;p27"/>
          <p:cNvSpPr txBox="1"/>
          <p:nvPr>
            <p:ph idx="22" type="body"/>
          </p:nvPr>
        </p:nvSpPr>
        <p:spPr>
          <a:xfrm>
            <a:off x="4960165" y="2404505"/>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41" name="Google Shape;141;p27"/>
          <p:cNvSpPr txBox="1"/>
          <p:nvPr>
            <p:ph idx="23" type="body"/>
          </p:nvPr>
        </p:nvSpPr>
        <p:spPr>
          <a:xfrm>
            <a:off x="4960165" y="2716079"/>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cxnSp>
        <p:nvCxnSpPr>
          <p:cNvPr id="142" name="Google Shape;142;p27"/>
          <p:cNvCxnSpPr/>
          <p:nvPr/>
        </p:nvCxnSpPr>
        <p:spPr>
          <a:xfrm>
            <a:off x="5010965" y="3080493"/>
            <a:ext cx="33696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Two Column">
  <p:cSld name="Bullets Two Column">
    <p:spTree>
      <p:nvGrpSpPr>
        <p:cNvPr id="143" name="Shape 143"/>
        <p:cNvGrpSpPr/>
        <p:nvPr/>
      </p:nvGrpSpPr>
      <p:grpSpPr>
        <a:xfrm>
          <a:off x="0" y="0"/>
          <a:ext cx="0" cy="0"/>
          <a:chOff x="0" y="0"/>
          <a:chExt cx="0" cy="0"/>
        </a:xfrm>
      </p:grpSpPr>
      <p:sp>
        <p:nvSpPr>
          <p:cNvPr id="144" name="Google Shape;144;p29"/>
          <p:cNvSpPr txBox="1"/>
          <p:nvPr>
            <p:ph idx="1" type="body"/>
          </p:nvPr>
        </p:nvSpPr>
        <p:spPr>
          <a:xfrm>
            <a:off x="499925" y="2055767"/>
            <a:ext cx="3780000" cy="22362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sz="1200">
                <a:solidFill>
                  <a:schemeClr val="dk1"/>
                </a:solidFil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45" name="Google Shape;145;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46" name="Google Shape;146;p29"/>
          <p:cNvSpPr txBox="1"/>
          <p:nvPr>
            <p:ph idx="2" type="body"/>
          </p:nvPr>
        </p:nvSpPr>
        <p:spPr>
          <a:xfrm>
            <a:off x="499925" y="1845524"/>
            <a:ext cx="37800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7" name="Google Shape;147;p29"/>
          <p:cNvSpPr txBox="1"/>
          <p:nvPr>
            <p:ph idx="3" type="body"/>
          </p:nvPr>
        </p:nvSpPr>
        <p:spPr>
          <a:xfrm>
            <a:off x="4864074" y="2055767"/>
            <a:ext cx="3780000" cy="22362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Font typeface="NTR"/>
              <a:buChar char="●"/>
              <a:defRPr b="0" i="0" sz="1200">
                <a:solidFill>
                  <a:schemeClr val="dk1"/>
                </a:solidFill>
                <a:latin typeface="Arial"/>
                <a:ea typeface="Arial"/>
                <a:cs typeface="Arial"/>
                <a:sym typeface="Aria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48" name="Google Shape;148;p29"/>
          <p:cNvSpPr txBox="1"/>
          <p:nvPr>
            <p:ph idx="4" type="body"/>
          </p:nvPr>
        </p:nvSpPr>
        <p:spPr>
          <a:xfrm>
            <a:off x="4864074" y="1845524"/>
            <a:ext cx="37800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9" name="Google Shape;149;p29"/>
          <p:cNvSpPr txBox="1"/>
          <p:nvPr>
            <p:ph type="title"/>
          </p:nvPr>
        </p:nvSpPr>
        <p:spPr>
          <a:xfrm>
            <a:off x="499924" y="553975"/>
            <a:ext cx="79725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0" name="Google Shape;150;p29"/>
          <p:cNvSpPr txBox="1"/>
          <p:nvPr>
            <p:ph idx="5" type="body"/>
          </p:nvPr>
        </p:nvSpPr>
        <p:spPr>
          <a:xfrm>
            <a:off x="4864074" y="1506968"/>
            <a:ext cx="37800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1" name="Google Shape;151;p29"/>
          <p:cNvSpPr txBox="1"/>
          <p:nvPr>
            <p:ph idx="6" type="body"/>
          </p:nvPr>
        </p:nvSpPr>
        <p:spPr>
          <a:xfrm>
            <a:off x="499925" y="1506968"/>
            <a:ext cx="37800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Single Column">
  <p:cSld name="Bullets Single Column">
    <p:spTree>
      <p:nvGrpSpPr>
        <p:cNvPr id="152" name="Shape 152"/>
        <p:cNvGrpSpPr/>
        <p:nvPr/>
      </p:nvGrpSpPr>
      <p:grpSpPr>
        <a:xfrm>
          <a:off x="0" y="0"/>
          <a:ext cx="0" cy="0"/>
          <a:chOff x="0" y="0"/>
          <a:chExt cx="0" cy="0"/>
        </a:xfrm>
      </p:grpSpPr>
      <p:sp>
        <p:nvSpPr>
          <p:cNvPr id="153" name="Google Shape;153;p30"/>
          <p:cNvSpPr txBox="1"/>
          <p:nvPr>
            <p:ph idx="1" type="body"/>
          </p:nvPr>
        </p:nvSpPr>
        <p:spPr>
          <a:xfrm>
            <a:off x="499925" y="2055767"/>
            <a:ext cx="7744800" cy="11274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sz="1200">
                <a:solidFill>
                  <a:schemeClr val="dk1"/>
                </a:solidFil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54" name="Google Shape;154;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5" name="Google Shape;155;p30"/>
          <p:cNvSpPr txBox="1"/>
          <p:nvPr>
            <p:ph idx="2" type="body"/>
          </p:nvPr>
        </p:nvSpPr>
        <p:spPr>
          <a:xfrm>
            <a:off x="499924" y="1845524"/>
            <a:ext cx="77448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6" name="Google Shape;156;p30"/>
          <p:cNvSpPr txBox="1"/>
          <p:nvPr>
            <p:ph idx="3" type="body"/>
          </p:nvPr>
        </p:nvSpPr>
        <p:spPr>
          <a:xfrm>
            <a:off x="499923" y="3393281"/>
            <a:ext cx="77448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7" name="Google Shape;157;p30"/>
          <p:cNvSpPr txBox="1"/>
          <p:nvPr>
            <p:ph idx="4" type="body"/>
          </p:nvPr>
        </p:nvSpPr>
        <p:spPr>
          <a:xfrm>
            <a:off x="499921" y="3603524"/>
            <a:ext cx="7744800" cy="11274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b="0" i="0" sz="1200">
                <a:solidFill>
                  <a:schemeClr val="dk1"/>
                </a:solidFill>
                <a:latin typeface="Arial"/>
                <a:ea typeface="Arial"/>
                <a:cs typeface="Arial"/>
                <a:sym typeface="Aria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58" name="Google Shape;158;p30"/>
          <p:cNvSpPr txBox="1"/>
          <p:nvPr>
            <p:ph type="title"/>
          </p:nvPr>
        </p:nvSpPr>
        <p:spPr>
          <a:xfrm>
            <a:off x="499924" y="553975"/>
            <a:ext cx="77448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9" name="Google Shape;159;p30"/>
          <p:cNvSpPr txBox="1"/>
          <p:nvPr>
            <p:ph idx="5" type="body"/>
          </p:nvPr>
        </p:nvSpPr>
        <p:spPr>
          <a:xfrm>
            <a:off x="499924" y="1506968"/>
            <a:ext cx="77448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Place">
  <p:cSld name="Quote — Place">
    <p:bg>
      <p:bgPr>
        <a:solidFill>
          <a:srgbClr val="DB1935"/>
        </a:solidFill>
      </p:bgPr>
    </p:bg>
    <p:spTree>
      <p:nvGrpSpPr>
        <p:cNvPr id="160" name="Shape 160"/>
        <p:cNvGrpSpPr/>
        <p:nvPr/>
      </p:nvGrpSpPr>
      <p:grpSpPr>
        <a:xfrm>
          <a:off x="0" y="0"/>
          <a:ext cx="0" cy="0"/>
          <a:chOff x="0" y="0"/>
          <a:chExt cx="0" cy="0"/>
        </a:xfrm>
      </p:grpSpPr>
      <p:pic>
        <p:nvPicPr>
          <p:cNvPr id="161" name="Google Shape;161;p32" title="1Asset 13@2x.png"/>
          <p:cNvPicPr preferRelativeResize="0"/>
          <p:nvPr/>
        </p:nvPicPr>
        <p:blipFill rotWithShape="1">
          <a:blip r:embed="rId2">
            <a:alphaModFix amt="30000"/>
          </a:blip>
          <a:srcRect b="0" l="23831" r="23826" t="0"/>
          <a:stretch/>
        </p:blipFill>
        <p:spPr>
          <a:xfrm>
            <a:off x="0" y="0"/>
            <a:ext cx="2263603" cy="4324874"/>
          </a:xfrm>
          <a:prstGeom prst="rect">
            <a:avLst/>
          </a:prstGeom>
          <a:noFill/>
          <a:ln>
            <a:noFill/>
          </a:ln>
        </p:spPr>
      </p:pic>
      <p:pic>
        <p:nvPicPr>
          <p:cNvPr id="162" name="Google Shape;162;p32" title="1Asset 13@2x.png"/>
          <p:cNvPicPr preferRelativeResize="0"/>
          <p:nvPr/>
        </p:nvPicPr>
        <p:blipFill rotWithShape="1">
          <a:blip r:embed="rId2">
            <a:alphaModFix amt="30000"/>
          </a:blip>
          <a:srcRect b="81071" l="23831" r="23826" t="0"/>
          <a:stretch/>
        </p:blipFill>
        <p:spPr>
          <a:xfrm>
            <a:off x="0" y="4324875"/>
            <a:ext cx="2263598" cy="818627"/>
          </a:xfrm>
          <a:prstGeom prst="rect">
            <a:avLst/>
          </a:prstGeom>
          <a:noFill/>
          <a:ln>
            <a:noFill/>
          </a:ln>
        </p:spPr>
      </p:pic>
      <p:sp>
        <p:nvSpPr>
          <p:cNvPr id="163" name="Google Shape;163;p32"/>
          <p:cNvSpPr txBox="1"/>
          <p:nvPr/>
        </p:nvSpPr>
        <p:spPr>
          <a:xfrm>
            <a:off x="1544510" y="394300"/>
            <a:ext cx="1032600" cy="233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lt1"/>
              </a:buClr>
              <a:buSzPts val="14000"/>
              <a:buFont typeface="Arial Black"/>
              <a:buNone/>
            </a:pPr>
            <a:r>
              <a:rPr b="1" i="0" lang="en-US" sz="14000" u="none" cap="none" strike="noStrike">
                <a:solidFill>
                  <a:schemeClr val="lt1"/>
                </a:solidFill>
                <a:latin typeface="Arial Black"/>
                <a:ea typeface="Arial Black"/>
                <a:cs typeface="Arial Black"/>
                <a:sym typeface="Arial Black"/>
              </a:rPr>
              <a:t>“</a:t>
            </a:r>
            <a:endParaRPr b="1" i="0" sz="14000" u="none" cap="none" strike="noStrike">
              <a:solidFill>
                <a:schemeClr val="lt1"/>
              </a:solidFill>
              <a:latin typeface="Arial Black"/>
              <a:ea typeface="Arial Black"/>
              <a:cs typeface="Arial Black"/>
              <a:sym typeface="Arial Black"/>
            </a:endParaRPr>
          </a:p>
        </p:txBody>
      </p:sp>
      <p:sp>
        <p:nvSpPr>
          <p:cNvPr id="164" name="Google Shape;164;p32"/>
          <p:cNvSpPr txBox="1"/>
          <p:nvPr>
            <p:ph idx="1" type="body"/>
          </p:nvPr>
        </p:nvSpPr>
        <p:spPr>
          <a:xfrm>
            <a:off x="1609095" y="3821638"/>
            <a:ext cx="4102800" cy="503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750"/>
              </a:spcBef>
              <a:spcAft>
                <a:spcPts val="0"/>
              </a:spcAft>
              <a:buSzPts val="1800"/>
              <a:buNone/>
              <a:defRPr b="1" i="0" sz="1200">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5" name="Google Shape;165;p32"/>
          <p:cNvSpPr txBox="1"/>
          <p:nvPr>
            <p:ph idx="2" type="body"/>
          </p:nvPr>
        </p:nvSpPr>
        <p:spPr>
          <a:xfrm>
            <a:off x="1609094" y="1671088"/>
            <a:ext cx="5990400" cy="20319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750"/>
              </a:spcBef>
              <a:spcAft>
                <a:spcPts val="0"/>
              </a:spcAft>
              <a:buSzPts val="3600"/>
              <a:buNone/>
              <a:defRPr b="1" i="0" sz="24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Two Column">
  <p:cSld name="Headline + Text Two Column">
    <p:spTree>
      <p:nvGrpSpPr>
        <p:cNvPr id="167" name="Shape 167"/>
        <p:cNvGrpSpPr/>
        <p:nvPr/>
      </p:nvGrpSpPr>
      <p:grpSpPr>
        <a:xfrm>
          <a:off x="0" y="0"/>
          <a:ext cx="0" cy="0"/>
          <a:chOff x="0" y="0"/>
          <a:chExt cx="0" cy="0"/>
        </a:xfrm>
      </p:grpSpPr>
      <p:sp>
        <p:nvSpPr>
          <p:cNvPr id="168" name="Google Shape;16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9" name="Google Shape;169;p34"/>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70" name="Google Shape;170;p34"/>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1" name="Google Shape;171;p34"/>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72" name="Google Shape;172;p34"/>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3" name="Google Shape;173;p34"/>
          <p:cNvSpPr txBox="1"/>
          <p:nvPr>
            <p:ph type="title"/>
          </p:nvPr>
        </p:nvSpPr>
        <p:spPr>
          <a:xfrm>
            <a:off x="499924" y="553975"/>
            <a:ext cx="7740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Single Column — Place 1">
  <p:cSld name="Headline + Text Single Column — Place 1">
    <p:bg>
      <p:bgPr>
        <a:solidFill>
          <a:srgbClr val="DB1935"/>
        </a:solidFill>
      </p:bgPr>
    </p:bg>
    <p:spTree>
      <p:nvGrpSpPr>
        <p:cNvPr id="174" name="Shape 174"/>
        <p:cNvGrpSpPr/>
        <p:nvPr/>
      </p:nvGrpSpPr>
      <p:grpSpPr>
        <a:xfrm>
          <a:off x="0" y="0"/>
          <a:ext cx="0" cy="0"/>
          <a:chOff x="0" y="0"/>
          <a:chExt cx="0" cy="0"/>
        </a:xfrm>
      </p:grpSpPr>
      <p:pic>
        <p:nvPicPr>
          <p:cNvPr id="175" name="Google Shape;175;p35" title="1Asset 13@2x.png"/>
          <p:cNvPicPr preferRelativeResize="0"/>
          <p:nvPr/>
        </p:nvPicPr>
        <p:blipFill rotWithShape="1">
          <a:blip r:embed="rId2">
            <a:alphaModFix amt="30000"/>
          </a:blip>
          <a:srcRect b="0" l="0" r="0" t="82826"/>
          <a:stretch/>
        </p:blipFill>
        <p:spPr>
          <a:xfrm>
            <a:off x="4819382" y="4400751"/>
            <a:ext cx="4324572" cy="742748"/>
          </a:xfrm>
          <a:prstGeom prst="rect">
            <a:avLst/>
          </a:prstGeom>
          <a:noFill/>
          <a:ln>
            <a:noFill/>
          </a:ln>
        </p:spPr>
      </p:pic>
      <p:sp>
        <p:nvSpPr>
          <p:cNvPr id="176" name="Google Shape;176;p35"/>
          <p:cNvSpPr txBox="1"/>
          <p:nvPr>
            <p:ph idx="1" type="body"/>
          </p:nvPr>
        </p:nvSpPr>
        <p:spPr>
          <a:xfrm>
            <a:off x="499923" y="1778704"/>
            <a:ext cx="5663400" cy="22470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77" name="Google Shape;177;p35"/>
          <p:cNvSpPr txBox="1"/>
          <p:nvPr>
            <p:ph idx="2" type="body"/>
          </p:nvPr>
        </p:nvSpPr>
        <p:spPr>
          <a:xfrm>
            <a:off x="499922" y="1460205"/>
            <a:ext cx="56634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8" name="Google Shape;178;p35"/>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chemeClr val="lt1"/>
              </a:buClr>
              <a:buSzPts val="2800"/>
              <a:buFont typeface="Arial Black"/>
              <a:buNone/>
              <a:defRPr b="1" i="0" sz="2800">
                <a:solidFill>
                  <a:schemeClr val="lt1"/>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9" name="Google Shape;179;p35"/>
          <p:cNvSpPr txBox="1"/>
          <p:nvPr>
            <p:ph idx="12" type="sldNum"/>
          </p:nvPr>
        </p:nvSpPr>
        <p:spPr>
          <a:xfrm>
            <a:off x="8645734" y="4663217"/>
            <a:ext cx="375300" cy="393600"/>
          </a:xfrm>
          <a:prstGeom prst="rect">
            <a:avLst/>
          </a:prstGeom>
          <a:solidFill>
            <a:srgbClr val="DB1935"/>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80" name="Google Shape;180;p35" title="1Asset 13@2x.png"/>
          <p:cNvPicPr preferRelativeResize="0"/>
          <p:nvPr/>
        </p:nvPicPr>
        <p:blipFill rotWithShape="1">
          <a:blip r:embed="rId2">
            <a:alphaModFix amt="30000"/>
          </a:blip>
          <a:srcRect b="0" l="0" r="0" t="82826"/>
          <a:stretch/>
        </p:blipFill>
        <p:spPr>
          <a:xfrm>
            <a:off x="499922" y="4400751"/>
            <a:ext cx="4324572" cy="742748"/>
          </a:xfrm>
          <a:prstGeom prst="rect">
            <a:avLst/>
          </a:prstGeom>
          <a:noFill/>
          <a:ln>
            <a:noFill/>
          </a:ln>
        </p:spPr>
      </p:pic>
      <p:pic>
        <p:nvPicPr>
          <p:cNvPr id="181" name="Google Shape;181;p35" title="1Asset 13@2x.png"/>
          <p:cNvPicPr preferRelativeResize="0"/>
          <p:nvPr/>
        </p:nvPicPr>
        <p:blipFill rotWithShape="1">
          <a:blip r:embed="rId2">
            <a:alphaModFix amt="30000"/>
          </a:blip>
          <a:srcRect b="0" l="88316" r="6" t="82826"/>
          <a:stretch/>
        </p:blipFill>
        <p:spPr>
          <a:xfrm>
            <a:off x="0" y="4400750"/>
            <a:ext cx="505037" cy="74274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List With Icons">
  <p:cSld name="Headline + List With Icons">
    <p:spTree>
      <p:nvGrpSpPr>
        <p:cNvPr id="182" name="Shape 182"/>
        <p:cNvGrpSpPr/>
        <p:nvPr/>
      </p:nvGrpSpPr>
      <p:grpSpPr>
        <a:xfrm>
          <a:off x="0" y="0"/>
          <a:ext cx="0" cy="0"/>
          <a:chOff x="0" y="0"/>
          <a:chExt cx="0" cy="0"/>
        </a:xfrm>
      </p:grpSpPr>
      <p:sp>
        <p:nvSpPr>
          <p:cNvPr id="183" name="Google Shape;183;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4" name="Google Shape;184;p39"/>
          <p:cNvSpPr txBox="1"/>
          <p:nvPr>
            <p:ph idx="1" type="body"/>
          </p:nvPr>
        </p:nvSpPr>
        <p:spPr>
          <a:xfrm>
            <a:off x="1155742" y="1738595"/>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85" name="Google Shape;185;p39"/>
          <p:cNvSpPr txBox="1"/>
          <p:nvPr>
            <p:ph idx="2" type="body"/>
          </p:nvPr>
        </p:nvSpPr>
        <p:spPr>
          <a:xfrm>
            <a:off x="1155742" y="1500189"/>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id="186" name="Google Shape;186;p39"/>
          <p:cNvPicPr preferRelativeResize="0"/>
          <p:nvPr/>
        </p:nvPicPr>
        <p:blipFill rotWithShape="1">
          <a:blip r:embed="rId2">
            <a:alphaModFix/>
          </a:blip>
          <a:srcRect b="0" l="0" r="0" t="0"/>
          <a:stretch/>
        </p:blipFill>
        <p:spPr>
          <a:xfrm>
            <a:off x="645650" y="1568572"/>
            <a:ext cx="390600" cy="349121"/>
          </a:xfrm>
          <a:prstGeom prst="rect">
            <a:avLst/>
          </a:prstGeom>
          <a:noFill/>
          <a:ln>
            <a:noFill/>
          </a:ln>
        </p:spPr>
      </p:pic>
      <p:pic>
        <p:nvPicPr>
          <p:cNvPr id="187" name="Google Shape;187;p39"/>
          <p:cNvPicPr preferRelativeResize="0"/>
          <p:nvPr/>
        </p:nvPicPr>
        <p:blipFill rotWithShape="1">
          <a:blip r:embed="rId2">
            <a:alphaModFix/>
          </a:blip>
          <a:srcRect b="0" l="0" r="0" t="0"/>
          <a:stretch/>
        </p:blipFill>
        <p:spPr>
          <a:xfrm>
            <a:off x="4612800" y="3098792"/>
            <a:ext cx="390600" cy="349121"/>
          </a:xfrm>
          <a:prstGeom prst="rect">
            <a:avLst/>
          </a:prstGeom>
          <a:noFill/>
          <a:ln>
            <a:noFill/>
          </a:ln>
        </p:spPr>
      </p:pic>
      <p:pic>
        <p:nvPicPr>
          <p:cNvPr id="188" name="Google Shape;188;p39"/>
          <p:cNvPicPr preferRelativeResize="0"/>
          <p:nvPr/>
        </p:nvPicPr>
        <p:blipFill rotWithShape="1">
          <a:blip r:embed="rId3">
            <a:alphaModFix/>
          </a:blip>
          <a:srcRect b="0" l="0" r="0" t="0"/>
          <a:stretch/>
        </p:blipFill>
        <p:spPr>
          <a:xfrm>
            <a:off x="711681" y="3007438"/>
            <a:ext cx="258539" cy="357725"/>
          </a:xfrm>
          <a:prstGeom prst="rect">
            <a:avLst/>
          </a:prstGeom>
          <a:noFill/>
          <a:ln>
            <a:noFill/>
          </a:ln>
        </p:spPr>
      </p:pic>
      <p:pic>
        <p:nvPicPr>
          <p:cNvPr id="189" name="Google Shape;189;p39"/>
          <p:cNvPicPr preferRelativeResize="0"/>
          <p:nvPr/>
        </p:nvPicPr>
        <p:blipFill rotWithShape="1">
          <a:blip r:embed="rId4">
            <a:alphaModFix/>
          </a:blip>
          <a:srcRect b="0" l="0" r="0" t="0"/>
          <a:stretch/>
        </p:blipFill>
        <p:spPr>
          <a:xfrm>
            <a:off x="4674687" y="1595671"/>
            <a:ext cx="266833" cy="357726"/>
          </a:xfrm>
          <a:prstGeom prst="rect">
            <a:avLst/>
          </a:prstGeom>
          <a:noFill/>
          <a:ln>
            <a:noFill/>
          </a:ln>
        </p:spPr>
      </p:pic>
      <p:sp>
        <p:nvSpPr>
          <p:cNvPr id="190" name="Google Shape;190;p39"/>
          <p:cNvSpPr txBox="1"/>
          <p:nvPr>
            <p:ph idx="3" type="body"/>
          </p:nvPr>
        </p:nvSpPr>
        <p:spPr>
          <a:xfrm>
            <a:off x="1155742" y="3182384"/>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91" name="Google Shape;191;p39"/>
          <p:cNvSpPr txBox="1"/>
          <p:nvPr>
            <p:ph idx="4" type="body"/>
          </p:nvPr>
        </p:nvSpPr>
        <p:spPr>
          <a:xfrm>
            <a:off x="1155742" y="2943978"/>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2" name="Google Shape;192;p39"/>
          <p:cNvSpPr txBox="1"/>
          <p:nvPr>
            <p:ph idx="5" type="body"/>
          </p:nvPr>
        </p:nvSpPr>
        <p:spPr>
          <a:xfrm>
            <a:off x="5190332" y="1738595"/>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93" name="Google Shape;193;p39"/>
          <p:cNvSpPr txBox="1"/>
          <p:nvPr>
            <p:ph idx="6" type="body"/>
          </p:nvPr>
        </p:nvSpPr>
        <p:spPr>
          <a:xfrm>
            <a:off x="5190332" y="1500189"/>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4" name="Google Shape;194;p39"/>
          <p:cNvSpPr txBox="1"/>
          <p:nvPr>
            <p:ph idx="7" type="body"/>
          </p:nvPr>
        </p:nvSpPr>
        <p:spPr>
          <a:xfrm>
            <a:off x="5190332" y="3182384"/>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95" name="Google Shape;195;p39"/>
          <p:cNvSpPr txBox="1"/>
          <p:nvPr>
            <p:ph idx="8" type="body"/>
          </p:nvPr>
        </p:nvSpPr>
        <p:spPr>
          <a:xfrm>
            <a:off x="5190332" y="2943978"/>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6" name="Google Shape;196;p39"/>
          <p:cNvSpPr txBox="1"/>
          <p:nvPr>
            <p:ph type="title"/>
          </p:nvPr>
        </p:nvSpPr>
        <p:spPr>
          <a:xfrm>
            <a:off x="499924" y="553975"/>
            <a:ext cx="82536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Image Left — Place">
  <p:cSld name="Headline + Text Image Left — Place">
    <p:spTree>
      <p:nvGrpSpPr>
        <p:cNvPr id="197" name="Shape 197"/>
        <p:cNvGrpSpPr/>
        <p:nvPr/>
      </p:nvGrpSpPr>
      <p:grpSpPr>
        <a:xfrm>
          <a:off x="0" y="0"/>
          <a:ext cx="0" cy="0"/>
          <a:chOff x="0" y="0"/>
          <a:chExt cx="0" cy="0"/>
        </a:xfrm>
      </p:grpSpPr>
      <p:pic>
        <p:nvPicPr>
          <p:cNvPr id="198" name="Google Shape;198;p41" title="1Asset 6@2x.png"/>
          <p:cNvPicPr preferRelativeResize="0"/>
          <p:nvPr/>
        </p:nvPicPr>
        <p:blipFill rotWithShape="1">
          <a:blip r:embed="rId2">
            <a:alphaModFix/>
          </a:blip>
          <a:srcRect b="0" l="0" r="0" t="0"/>
          <a:stretch/>
        </p:blipFill>
        <p:spPr>
          <a:xfrm>
            <a:off x="1380748" y="1921428"/>
            <a:ext cx="3222072" cy="3222072"/>
          </a:xfrm>
          <a:prstGeom prst="rect">
            <a:avLst/>
          </a:prstGeom>
          <a:noFill/>
          <a:ln>
            <a:noFill/>
          </a:ln>
        </p:spPr>
      </p:pic>
      <p:pic>
        <p:nvPicPr>
          <p:cNvPr id="199" name="Google Shape;199;p41" title="1Asset 6@2x.png"/>
          <p:cNvPicPr preferRelativeResize="0"/>
          <p:nvPr/>
        </p:nvPicPr>
        <p:blipFill rotWithShape="1">
          <a:blip r:embed="rId2">
            <a:alphaModFix/>
          </a:blip>
          <a:srcRect b="0" l="0" r="0" t="39947"/>
          <a:stretch/>
        </p:blipFill>
        <p:spPr>
          <a:xfrm>
            <a:off x="1380748" y="-19148"/>
            <a:ext cx="3222072" cy="1934874"/>
          </a:xfrm>
          <a:prstGeom prst="rect">
            <a:avLst/>
          </a:prstGeom>
          <a:noFill/>
          <a:ln>
            <a:noFill/>
          </a:ln>
        </p:spPr>
      </p:pic>
      <p:sp>
        <p:nvSpPr>
          <p:cNvPr id="200" name="Google Shape;200;p41"/>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1" name="Google Shape;201;p41"/>
          <p:cNvSpPr txBox="1"/>
          <p:nvPr>
            <p:ph type="title"/>
          </p:nvPr>
        </p:nvSpPr>
        <p:spPr>
          <a:xfrm>
            <a:off x="5181427" y="658905"/>
            <a:ext cx="3318300" cy="10524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2" name="Google Shape;202;p41"/>
          <p:cNvSpPr txBox="1"/>
          <p:nvPr>
            <p:ph idx="1" type="body"/>
          </p:nvPr>
        </p:nvSpPr>
        <p:spPr>
          <a:xfrm>
            <a:off x="5181427" y="2282988"/>
            <a:ext cx="3318300" cy="23802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203" name="Google Shape;203;p41"/>
          <p:cNvSpPr txBox="1"/>
          <p:nvPr>
            <p:ph idx="2" type="body"/>
          </p:nvPr>
        </p:nvSpPr>
        <p:spPr>
          <a:xfrm>
            <a:off x="5181426" y="1949824"/>
            <a:ext cx="3318300" cy="3210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4" name="Google Shape;204;p41"/>
          <p:cNvSpPr/>
          <p:nvPr/>
        </p:nvSpPr>
        <p:spPr>
          <a:xfrm>
            <a:off x="0" y="3222000"/>
            <a:ext cx="3236400" cy="1921500"/>
          </a:xfrm>
          <a:prstGeom prst="rect">
            <a:avLst/>
          </a:prstGeom>
          <a:solidFill>
            <a:srgbClr val="DB193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205" name="Google Shape;205;p41"/>
          <p:cNvSpPr/>
          <p:nvPr>
            <p:ph idx="3" type="pic"/>
          </p:nvPr>
        </p:nvSpPr>
        <p:spPr>
          <a:xfrm>
            <a:off x="0" y="-19147"/>
            <a:ext cx="4037100" cy="4748100"/>
          </a:xfrm>
          <a:prstGeom prst="rect">
            <a:avLst/>
          </a:prstGeom>
          <a:solidFill>
            <a:srgbClr val="FAF9F9"/>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 Place">
  <p:cSld name="Table — Place">
    <p:spTree>
      <p:nvGrpSpPr>
        <p:cNvPr id="206" name="Shape 206"/>
        <p:cNvGrpSpPr/>
        <p:nvPr/>
      </p:nvGrpSpPr>
      <p:grpSpPr>
        <a:xfrm>
          <a:off x="0" y="0"/>
          <a:ext cx="0" cy="0"/>
          <a:chOff x="0" y="0"/>
          <a:chExt cx="0" cy="0"/>
        </a:xfrm>
      </p:grpSpPr>
      <p:pic>
        <p:nvPicPr>
          <p:cNvPr id="207" name="Google Shape;207;p42" title="1Asset 6@2x.png"/>
          <p:cNvPicPr preferRelativeResize="0"/>
          <p:nvPr/>
        </p:nvPicPr>
        <p:blipFill rotWithShape="1">
          <a:blip r:embed="rId2">
            <a:alphaModFix/>
          </a:blip>
          <a:srcRect b="0" l="0" r="0" t="34555"/>
          <a:stretch/>
        </p:blipFill>
        <p:spPr>
          <a:xfrm>
            <a:off x="0" y="3401975"/>
            <a:ext cx="2661002" cy="1741527"/>
          </a:xfrm>
          <a:prstGeom prst="rect">
            <a:avLst/>
          </a:prstGeom>
          <a:noFill/>
          <a:ln>
            <a:noFill/>
          </a:ln>
        </p:spPr>
      </p:pic>
      <p:pic>
        <p:nvPicPr>
          <p:cNvPr id="208" name="Google Shape;208;p42" title="1Asset 6@2x.png"/>
          <p:cNvPicPr preferRelativeResize="0"/>
          <p:nvPr/>
        </p:nvPicPr>
        <p:blipFill rotWithShape="1">
          <a:blip r:embed="rId2">
            <a:alphaModFix/>
          </a:blip>
          <a:srcRect b="0" l="0" r="0" t="34555"/>
          <a:stretch/>
        </p:blipFill>
        <p:spPr>
          <a:xfrm>
            <a:off x="2661000" y="3401974"/>
            <a:ext cx="2661002" cy="1741527"/>
          </a:xfrm>
          <a:prstGeom prst="rect">
            <a:avLst/>
          </a:prstGeom>
          <a:noFill/>
          <a:ln>
            <a:noFill/>
          </a:ln>
        </p:spPr>
      </p:pic>
      <p:pic>
        <p:nvPicPr>
          <p:cNvPr id="209" name="Google Shape;209;p42" title="1Asset 6@2x.png"/>
          <p:cNvPicPr preferRelativeResize="0"/>
          <p:nvPr/>
        </p:nvPicPr>
        <p:blipFill rotWithShape="1">
          <a:blip r:embed="rId2">
            <a:alphaModFix/>
          </a:blip>
          <a:srcRect b="0" l="0" r="0" t="34555"/>
          <a:stretch/>
        </p:blipFill>
        <p:spPr>
          <a:xfrm>
            <a:off x="5322000" y="3401973"/>
            <a:ext cx="2661002" cy="1741527"/>
          </a:xfrm>
          <a:prstGeom prst="rect">
            <a:avLst/>
          </a:prstGeom>
          <a:noFill/>
          <a:ln>
            <a:noFill/>
          </a:ln>
        </p:spPr>
      </p:pic>
      <p:pic>
        <p:nvPicPr>
          <p:cNvPr id="210" name="Google Shape;210;p42" title="1Asset 6@2x.png"/>
          <p:cNvPicPr preferRelativeResize="0"/>
          <p:nvPr/>
        </p:nvPicPr>
        <p:blipFill rotWithShape="1">
          <a:blip r:embed="rId2">
            <a:alphaModFix/>
          </a:blip>
          <a:srcRect b="0" l="0" r="56368" t="34555"/>
          <a:stretch/>
        </p:blipFill>
        <p:spPr>
          <a:xfrm>
            <a:off x="7983000" y="3401972"/>
            <a:ext cx="1161001" cy="1741527"/>
          </a:xfrm>
          <a:prstGeom prst="rect">
            <a:avLst/>
          </a:prstGeom>
          <a:noFill/>
          <a:ln>
            <a:noFill/>
          </a:ln>
        </p:spPr>
      </p:pic>
      <p:sp>
        <p:nvSpPr>
          <p:cNvPr id="211" name="Google Shape;211;p42"/>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graphicFrame>
        <p:nvGraphicFramePr>
          <p:cNvPr id="212" name="Google Shape;212;p42"/>
          <p:cNvGraphicFramePr/>
          <p:nvPr/>
        </p:nvGraphicFramePr>
        <p:xfrm>
          <a:off x="611313" y="1609000"/>
          <a:ext cx="3000000" cy="3000000"/>
        </p:xfrm>
        <a:graphic>
          <a:graphicData uri="http://schemas.openxmlformats.org/drawingml/2006/table">
            <a:tbl>
              <a:tblPr>
                <a:noFill/>
                <a:tableStyleId>{3C3125F2-F0F8-4E5A-8725-0AF44E28B8E0}</a:tableStyleId>
              </a:tblPr>
              <a:tblGrid>
                <a:gridCol w="1584275"/>
                <a:gridCol w="1584275"/>
                <a:gridCol w="1584275"/>
                <a:gridCol w="1584275"/>
                <a:gridCol w="1584275"/>
              </a:tblGrid>
              <a:tr h="593550">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r>
              <a:tr h="894625">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r>
              <a:tr h="894625">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r>
            </a:tbl>
          </a:graphicData>
        </a:graphic>
      </p:graphicFrame>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Full Page Image">
  <p:cSld name="Headline + Full Page Image">
    <p:spTree>
      <p:nvGrpSpPr>
        <p:cNvPr id="213" name="Shape 213"/>
        <p:cNvGrpSpPr/>
        <p:nvPr/>
      </p:nvGrpSpPr>
      <p:grpSpPr>
        <a:xfrm>
          <a:off x="0" y="0"/>
          <a:ext cx="0" cy="0"/>
          <a:chOff x="0" y="0"/>
          <a:chExt cx="0" cy="0"/>
        </a:xfrm>
      </p:grpSpPr>
      <p:pic>
        <p:nvPicPr>
          <p:cNvPr id="214" name="Google Shape;214;p43"/>
          <p:cNvPicPr preferRelativeResize="0"/>
          <p:nvPr/>
        </p:nvPicPr>
        <p:blipFill rotWithShape="1">
          <a:blip r:embed="rId2">
            <a:alphaModFix/>
          </a:blip>
          <a:srcRect b="0" l="0" r="0" t="0"/>
          <a:stretch/>
        </p:blipFill>
        <p:spPr>
          <a:xfrm>
            <a:off x="0" y="0"/>
            <a:ext cx="9166635" cy="5143500"/>
          </a:xfrm>
          <a:prstGeom prst="rect">
            <a:avLst/>
          </a:prstGeom>
          <a:noFill/>
          <a:ln>
            <a:noFill/>
          </a:ln>
        </p:spPr>
      </p:pic>
      <p:sp>
        <p:nvSpPr>
          <p:cNvPr id="215" name="Google Shape;215;p43"/>
          <p:cNvSpPr/>
          <p:nvPr/>
        </p:nvSpPr>
        <p:spPr>
          <a:xfrm rot="10800000">
            <a:off x="134" y="3300"/>
            <a:ext cx="9166500" cy="5140200"/>
          </a:xfrm>
          <a:prstGeom prst="rect">
            <a:avLst/>
          </a:prstGeom>
          <a:gradFill>
            <a:gsLst>
              <a:gs pos="0">
                <a:schemeClr val="dk1"/>
              </a:gs>
              <a:gs pos="100000">
                <a:srgbClr val="FFFFFF">
                  <a:alpha val="0"/>
                </a:srgbClr>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216" name="Google Shape;216;p43"/>
          <p:cNvSpPr txBox="1"/>
          <p:nvPr>
            <p:ph type="title"/>
          </p:nvPr>
        </p:nvSpPr>
        <p:spPr>
          <a:xfrm>
            <a:off x="619699" y="2263515"/>
            <a:ext cx="6560700" cy="2080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chemeClr val="lt1"/>
              </a:buClr>
              <a:buSzPts val="2800"/>
              <a:buFont typeface="Arial Black"/>
              <a:buNone/>
              <a:defRPr b="1" i="0" sz="2800" u="none" cap="none" strike="noStrike">
                <a:solidFill>
                  <a:schemeClr val="lt1"/>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p:cSld name="Full Image">
    <p:spTree>
      <p:nvGrpSpPr>
        <p:cNvPr id="217" name="Shape 217"/>
        <p:cNvGrpSpPr/>
        <p:nvPr/>
      </p:nvGrpSpPr>
      <p:grpSpPr>
        <a:xfrm>
          <a:off x="0" y="0"/>
          <a:ext cx="0" cy="0"/>
          <a:chOff x="0" y="0"/>
          <a:chExt cx="0" cy="0"/>
        </a:xfrm>
      </p:grpSpPr>
      <p:sp>
        <p:nvSpPr>
          <p:cNvPr id="218" name="Google Shape;218;p44"/>
          <p:cNvSpPr/>
          <p:nvPr>
            <p:ph idx="2" type="pic"/>
          </p:nvPr>
        </p:nvSpPr>
        <p:spPr>
          <a:xfrm>
            <a:off x="0" y="-19148"/>
            <a:ext cx="9144000" cy="5162700"/>
          </a:xfrm>
          <a:prstGeom prst="rect">
            <a:avLst/>
          </a:prstGeom>
          <a:solidFill>
            <a:srgbClr val="FAF9F9"/>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 Place">
  <p:cSld name="Thank You Slide — Place">
    <p:bg>
      <p:bgPr>
        <a:solidFill>
          <a:srgbClr val="DB1935"/>
        </a:solidFill>
      </p:bgPr>
    </p:bg>
    <p:spTree>
      <p:nvGrpSpPr>
        <p:cNvPr id="219" name="Shape 219"/>
        <p:cNvGrpSpPr/>
        <p:nvPr/>
      </p:nvGrpSpPr>
      <p:grpSpPr>
        <a:xfrm>
          <a:off x="0" y="0"/>
          <a:ext cx="0" cy="0"/>
          <a:chOff x="0" y="0"/>
          <a:chExt cx="0" cy="0"/>
        </a:xfrm>
      </p:grpSpPr>
      <p:pic>
        <p:nvPicPr>
          <p:cNvPr id="220" name="Google Shape;220;p46" title="1Asset 13@2x.png"/>
          <p:cNvPicPr preferRelativeResize="0"/>
          <p:nvPr/>
        </p:nvPicPr>
        <p:blipFill rotWithShape="1">
          <a:blip r:embed="rId2">
            <a:alphaModFix amt="40000"/>
          </a:blip>
          <a:srcRect b="0" l="0" r="0" t="0"/>
          <a:stretch/>
        </p:blipFill>
        <p:spPr>
          <a:xfrm>
            <a:off x="4324875" y="0"/>
            <a:ext cx="4324874" cy="4324874"/>
          </a:xfrm>
          <a:prstGeom prst="rect">
            <a:avLst/>
          </a:prstGeom>
          <a:noFill/>
          <a:ln>
            <a:noFill/>
          </a:ln>
        </p:spPr>
      </p:pic>
      <p:pic>
        <p:nvPicPr>
          <p:cNvPr id="221" name="Google Shape;221;p46" title="1Asset 13@2x.png"/>
          <p:cNvPicPr preferRelativeResize="0"/>
          <p:nvPr/>
        </p:nvPicPr>
        <p:blipFill rotWithShape="1">
          <a:blip r:embed="rId2">
            <a:alphaModFix amt="40000"/>
          </a:blip>
          <a:srcRect b="0" l="0" r="0" t="0"/>
          <a:stretch/>
        </p:blipFill>
        <p:spPr>
          <a:xfrm>
            <a:off x="0" y="0"/>
            <a:ext cx="4324874" cy="4324874"/>
          </a:xfrm>
          <a:prstGeom prst="rect">
            <a:avLst/>
          </a:prstGeom>
          <a:noFill/>
          <a:ln>
            <a:noFill/>
          </a:ln>
        </p:spPr>
      </p:pic>
      <p:pic>
        <p:nvPicPr>
          <p:cNvPr id="222" name="Google Shape;222;p46" title="1Asset 13@2x.png"/>
          <p:cNvPicPr preferRelativeResize="0"/>
          <p:nvPr/>
        </p:nvPicPr>
        <p:blipFill rotWithShape="1">
          <a:blip r:embed="rId2">
            <a:alphaModFix amt="40000"/>
          </a:blip>
          <a:srcRect b="0" l="0" r="88571" t="0"/>
          <a:stretch/>
        </p:blipFill>
        <p:spPr>
          <a:xfrm>
            <a:off x="8649750" y="0"/>
            <a:ext cx="494249" cy="4324874"/>
          </a:xfrm>
          <a:prstGeom prst="rect">
            <a:avLst/>
          </a:prstGeom>
          <a:noFill/>
          <a:ln>
            <a:noFill/>
          </a:ln>
        </p:spPr>
      </p:pic>
      <p:pic>
        <p:nvPicPr>
          <p:cNvPr id="223" name="Google Shape;223;p46" title="1Asset 13@2x.png"/>
          <p:cNvPicPr preferRelativeResize="0"/>
          <p:nvPr/>
        </p:nvPicPr>
        <p:blipFill rotWithShape="1">
          <a:blip r:embed="rId2">
            <a:alphaModFix amt="40000"/>
          </a:blip>
          <a:srcRect b="81071" l="0" r="0" t="0"/>
          <a:stretch/>
        </p:blipFill>
        <p:spPr>
          <a:xfrm>
            <a:off x="0" y="4324874"/>
            <a:ext cx="4324874" cy="818627"/>
          </a:xfrm>
          <a:prstGeom prst="rect">
            <a:avLst/>
          </a:prstGeom>
          <a:noFill/>
          <a:ln>
            <a:noFill/>
          </a:ln>
        </p:spPr>
      </p:pic>
      <p:pic>
        <p:nvPicPr>
          <p:cNvPr id="224" name="Google Shape;224;p46" title="1Asset 13@2x.png"/>
          <p:cNvPicPr preferRelativeResize="0"/>
          <p:nvPr/>
        </p:nvPicPr>
        <p:blipFill rotWithShape="1">
          <a:blip r:embed="rId2">
            <a:alphaModFix amt="40000"/>
          </a:blip>
          <a:srcRect b="81071" l="0" r="0" t="0"/>
          <a:stretch/>
        </p:blipFill>
        <p:spPr>
          <a:xfrm>
            <a:off x="4324875" y="4324875"/>
            <a:ext cx="4324874" cy="818627"/>
          </a:xfrm>
          <a:prstGeom prst="rect">
            <a:avLst/>
          </a:prstGeom>
          <a:noFill/>
          <a:ln>
            <a:noFill/>
          </a:ln>
        </p:spPr>
      </p:pic>
      <p:pic>
        <p:nvPicPr>
          <p:cNvPr id="225" name="Google Shape;225;p46" title="1Asset 13@2x.png"/>
          <p:cNvPicPr preferRelativeResize="0"/>
          <p:nvPr/>
        </p:nvPicPr>
        <p:blipFill rotWithShape="1">
          <a:blip r:embed="rId2">
            <a:alphaModFix amt="40000"/>
          </a:blip>
          <a:srcRect b="81071" l="0" r="88571" t="0"/>
          <a:stretch/>
        </p:blipFill>
        <p:spPr>
          <a:xfrm>
            <a:off x="8649750" y="4324875"/>
            <a:ext cx="494249" cy="818627"/>
          </a:xfrm>
          <a:prstGeom prst="rect">
            <a:avLst/>
          </a:prstGeom>
          <a:noFill/>
          <a:ln>
            <a:noFill/>
          </a:ln>
        </p:spPr>
      </p:pic>
      <p:sp>
        <p:nvSpPr>
          <p:cNvPr id="226" name="Google Shape;226;p46"/>
          <p:cNvSpPr txBox="1"/>
          <p:nvPr>
            <p:ph type="ctrTitle"/>
          </p:nvPr>
        </p:nvSpPr>
        <p:spPr>
          <a:xfrm>
            <a:off x="604794" y="1485780"/>
            <a:ext cx="6575400" cy="2316300"/>
          </a:xfrm>
          <a:prstGeom prst="rect">
            <a:avLst/>
          </a:prstGeom>
          <a:noFill/>
          <a:ln>
            <a:noFill/>
          </a:ln>
        </p:spPr>
        <p:txBody>
          <a:bodyPr anchorCtr="0" anchor="ctr" bIns="0" lIns="0" spcFirstLastPara="1" rIns="0" wrap="square" tIns="0">
            <a:noAutofit/>
          </a:bodyPr>
          <a:lstStyle>
            <a:lvl1pPr lvl="0" algn="l">
              <a:lnSpc>
                <a:spcPct val="104999"/>
              </a:lnSpc>
              <a:spcBef>
                <a:spcPts val="0"/>
              </a:spcBef>
              <a:spcAft>
                <a:spcPts val="0"/>
              </a:spcAft>
              <a:buClr>
                <a:schemeClr val="lt1"/>
              </a:buClr>
              <a:buSzPts val="5200"/>
              <a:buFont typeface="Arial Black"/>
              <a:buNone/>
              <a:defRPr b="1" i="0" sz="48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4"/>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DB1935"/>
              </a:buClr>
              <a:buSzPts val="3000"/>
              <a:buFont typeface="Arial Black"/>
              <a:buNone/>
              <a:defRPr b="1" i="0" sz="3000" u="none" cap="none" strike="noStrike">
                <a:solidFill>
                  <a:srgbClr val="DB1935"/>
                </a:solidFill>
                <a:latin typeface="Arial Black"/>
                <a:ea typeface="Arial Black"/>
                <a:cs typeface="Arial Black"/>
                <a:sym typeface="Arial Blac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4"/>
          <p:cNvSpPr txBox="1"/>
          <p:nvPr>
            <p:ph idx="1" type="body"/>
          </p:nvPr>
        </p:nvSpPr>
        <p:spPr>
          <a:xfrm>
            <a:off x="628650" y="1369218"/>
            <a:ext cx="7886700" cy="3263400"/>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14000"/>
              </a:lnSpc>
              <a:spcBef>
                <a:spcPts val="75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1pPr>
            <a:lvl2pPr indent="-342900" lvl="1" marL="914400" marR="0" rtl="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2pPr>
            <a:lvl3pPr indent="-342900" lvl="2" marL="1371600" marR="0" rtl="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3pPr>
            <a:lvl4pPr indent="-342900" lvl="3" marL="1828800" marR="0" rtl="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4pPr>
            <a:lvl5pPr indent="-342900" lvl="4" marL="2286000" marR="0" rtl="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5pPr>
            <a:lvl6pPr indent="-314325" lvl="5" marL="2743200" marR="0" rtl="0" algn="l">
              <a:lnSpc>
                <a:spcPct val="90000"/>
              </a:lnSpc>
              <a:spcBef>
                <a:spcPts val="600"/>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24"/>
          <p:cNvSpPr txBox="1"/>
          <p:nvPr>
            <p:ph idx="12" type="sldNum"/>
          </p:nvPr>
        </p:nvSpPr>
        <p:spPr>
          <a:xfrm>
            <a:off x="8625840" y="4663217"/>
            <a:ext cx="3954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rtl="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hyperlink" Target="https://drive.google.com/file/d/1CkHf7okhxXHiednMQ12pxZQSCEx3Vo5D/view"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hyperlink" Target="https://ewu.badges.parchment.com/public/organization/badge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hyperlink" Target="https://www.ewu.edu/pce/digital-badging/" TargetMode="External"/><Relationship Id="rId4" Type="http://schemas.openxmlformats.org/officeDocument/2006/relationships/image" Target="../media/image19.png"/><Relationship Id="rId5" Type="http://schemas.openxmlformats.org/officeDocument/2006/relationships/image" Target="../media/image22.png"/><Relationship Id="rId6"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hyperlink" Target="https://www.ewu.edu/pce/digital-badging/" TargetMode="External"/><Relationship Id="rId4" Type="http://schemas.openxmlformats.org/officeDocument/2006/relationships/image" Target="../media/image23.png"/><Relationship Id="rId5" Type="http://schemas.openxmlformats.org/officeDocument/2006/relationships/hyperlink" Target="https://www.ewu.edu/pce/digital-badg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hyperlink" Target="mailto:PCE@EWU.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
          <p:cNvSpPr txBox="1"/>
          <p:nvPr>
            <p:ph idx="1" type="body"/>
          </p:nvPr>
        </p:nvSpPr>
        <p:spPr>
          <a:xfrm>
            <a:off x="354985" y="4212025"/>
            <a:ext cx="4777200" cy="503100"/>
          </a:xfrm>
          <a:prstGeom prst="rect">
            <a:avLst/>
          </a:prstGeom>
          <a:noFill/>
          <a:ln>
            <a:noFill/>
          </a:ln>
        </p:spPr>
        <p:txBody>
          <a:bodyPr anchorCtr="0" anchor="t" bIns="0" lIns="0" spcFirstLastPara="1" rIns="0" wrap="square" tIns="0">
            <a:noAutofit/>
          </a:bodyPr>
          <a:lstStyle/>
          <a:p>
            <a:pPr indent="0" lvl="0" marL="0" rtl="0" algn="l">
              <a:lnSpc>
                <a:spcPct val="114000"/>
              </a:lnSpc>
              <a:spcBef>
                <a:spcPts val="0"/>
              </a:spcBef>
              <a:spcAft>
                <a:spcPts val="0"/>
              </a:spcAft>
              <a:buSzPts val="2100"/>
              <a:buNone/>
            </a:pPr>
            <a:r>
              <a:rPr lang="en-US">
                <a:solidFill>
                  <a:schemeClr val="lt1"/>
                </a:solidFill>
              </a:rPr>
              <a:t>Date </a:t>
            </a:r>
            <a:r>
              <a:rPr lang="en-US"/>
              <a:t>04/15/2026 - Students</a:t>
            </a:r>
            <a:endParaRPr/>
          </a:p>
        </p:txBody>
      </p:sp>
      <p:sp>
        <p:nvSpPr>
          <p:cNvPr id="232" name="Google Shape;232;p1"/>
          <p:cNvSpPr txBox="1"/>
          <p:nvPr>
            <p:ph type="ctrTitle"/>
          </p:nvPr>
        </p:nvSpPr>
        <p:spPr>
          <a:xfrm>
            <a:off x="354968" y="1255367"/>
            <a:ext cx="6062700" cy="27192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Clr>
                <a:schemeClr val="lt1"/>
              </a:buClr>
              <a:buSzPts val="5200"/>
              <a:buFont typeface="Arial Black"/>
              <a:buNone/>
            </a:pPr>
            <a:r>
              <a:rPr lang="en-US"/>
              <a:t>The Future of Skills</a:t>
            </a:r>
            <a:endParaRPr/>
          </a:p>
          <a:p>
            <a:pPr indent="0" lvl="0" marL="0" rtl="0" algn="l">
              <a:lnSpc>
                <a:spcPct val="80000"/>
              </a:lnSpc>
              <a:spcBef>
                <a:spcPts val="0"/>
              </a:spcBef>
              <a:spcAft>
                <a:spcPts val="0"/>
              </a:spcAft>
              <a:buClr>
                <a:schemeClr val="lt1"/>
              </a:buClr>
              <a:buSzPts val="5200"/>
              <a:buFont typeface="Arial Black"/>
              <a:buNone/>
            </a:pPr>
            <a:br>
              <a:rPr lang="en-US"/>
            </a:br>
            <a:r>
              <a:rPr lang="en-US"/>
              <a:t>EWU PCE Digital Badging Webinar Series</a:t>
            </a:r>
            <a:endParaRPr/>
          </a:p>
        </p:txBody>
      </p:sp>
      <p:sp>
        <p:nvSpPr>
          <p:cNvPr id="233" name="Google Shape;233;p1"/>
          <p:cNvSpPr txBox="1"/>
          <p:nvPr/>
        </p:nvSpPr>
        <p:spPr>
          <a:xfrm>
            <a:off x="6829285" y="205375"/>
            <a:ext cx="2169300" cy="2631900"/>
          </a:xfrm>
          <a:prstGeom prst="rect">
            <a:avLst/>
          </a:prstGeom>
          <a:solidFill>
            <a:schemeClr val="lt1"/>
          </a:solidFill>
          <a:ln cap="flat" cmpd="sng" w="9525">
            <a:solidFill>
              <a:srgbClr val="CC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Today’s Agenda:</a:t>
            </a:r>
            <a:endParaRPr b="1"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152400" lvl="0" marL="1714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EWU’s digital badge investment</a:t>
            </a:r>
            <a:endParaRPr b="0" i="0" sz="1500" u="none" cap="none" strike="noStrike">
              <a:solidFill>
                <a:srgbClr val="000000"/>
              </a:solidFill>
              <a:latin typeface="Arial"/>
              <a:ea typeface="Arial"/>
              <a:cs typeface="Arial"/>
              <a:sym typeface="Arial"/>
            </a:endParaRPr>
          </a:p>
          <a:p>
            <a:pPr indent="-57150" lvl="0" marL="171450" marR="0" rtl="0" algn="l">
              <a:lnSpc>
                <a:spcPct val="100000"/>
              </a:lnSpc>
              <a:spcBef>
                <a:spcPts val="0"/>
              </a:spcBef>
              <a:spcAft>
                <a:spcPts val="0"/>
              </a:spcAft>
              <a:buClr>
                <a:schemeClr val="dk1"/>
              </a:buClr>
              <a:buSzPts val="1100"/>
              <a:buFont typeface="Arial"/>
              <a:buNone/>
            </a:pPr>
            <a:r>
              <a:t/>
            </a:r>
            <a:endParaRPr b="0" i="0" sz="1500" u="none" cap="none" strike="noStrike">
              <a:solidFill>
                <a:srgbClr val="000000"/>
              </a:solidFill>
              <a:latin typeface="Arial"/>
              <a:ea typeface="Arial"/>
              <a:cs typeface="Arial"/>
              <a:sym typeface="Arial"/>
            </a:endParaRPr>
          </a:p>
          <a:p>
            <a:pPr indent="-152400" lvl="0" marL="1714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Current state of EWU digital badging</a:t>
            </a:r>
            <a:endParaRPr b="0" i="0" sz="1500" u="none" cap="none" strike="noStrike">
              <a:solidFill>
                <a:srgbClr val="000000"/>
              </a:solidFill>
              <a:latin typeface="Arial"/>
              <a:ea typeface="Arial"/>
              <a:cs typeface="Arial"/>
              <a:sym typeface="Arial"/>
            </a:endParaRPr>
          </a:p>
          <a:p>
            <a:pPr indent="-57150" lvl="0" marL="171450" marR="0" rtl="0" algn="l">
              <a:lnSpc>
                <a:spcPct val="100000"/>
              </a:lnSpc>
              <a:spcBef>
                <a:spcPts val="0"/>
              </a:spcBef>
              <a:spcAft>
                <a:spcPts val="0"/>
              </a:spcAft>
              <a:buClr>
                <a:schemeClr val="dk1"/>
              </a:buClr>
              <a:buSzPts val="1100"/>
              <a:buFont typeface="Arial"/>
              <a:buNone/>
            </a:pPr>
            <a:r>
              <a:t/>
            </a:r>
            <a:endParaRPr b="0" i="0" sz="1500" u="none" cap="none" strike="noStrike">
              <a:solidFill>
                <a:srgbClr val="000000"/>
              </a:solidFill>
              <a:latin typeface="Arial"/>
              <a:ea typeface="Arial"/>
              <a:cs typeface="Arial"/>
              <a:sym typeface="Arial"/>
            </a:endParaRPr>
          </a:p>
          <a:p>
            <a:pPr indent="-152400" lvl="0" marL="1714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Future plans for EWU digital badging</a:t>
            </a:r>
            <a:endParaRPr b="0" i="0" sz="1500" u="none" cap="none" strike="noStrike">
              <a:solidFill>
                <a:srgbClr val="000000"/>
              </a:solidFill>
              <a:latin typeface="Arial"/>
              <a:ea typeface="Arial"/>
              <a:cs typeface="Arial"/>
              <a:sym typeface="Arial"/>
            </a:endParaRPr>
          </a:p>
        </p:txBody>
      </p:sp>
      <p:pic>
        <p:nvPicPr>
          <p:cNvPr id="234" name="Google Shape;234;p1"/>
          <p:cNvPicPr preferRelativeResize="0"/>
          <p:nvPr/>
        </p:nvPicPr>
        <p:blipFill rotWithShape="1">
          <a:blip r:embed="rId3">
            <a:alphaModFix/>
          </a:blip>
          <a:srcRect b="0" l="4791" r="4800" t="0"/>
          <a:stretch/>
        </p:blipFill>
        <p:spPr>
          <a:xfrm>
            <a:off x="7105950" y="3026622"/>
            <a:ext cx="1685925" cy="1866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c8bbff0912_1_275"/>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pic>
        <p:nvPicPr>
          <p:cNvPr id="241" name="Google Shape;241;g3c8bbff0912_1_275"/>
          <p:cNvPicPr preferRelativeResize="0"/>
          <p:nvPr/>
        </p:nvPicPr>
        <p:blipFill rotWithShape="1">
          <a:blip r:embed="rId3">
            <a:alphaModFix/>
          </a:blip>
          <a:srcRect b="35967" l="21999" r="22962" t="25374"/>
          <a:stretch/>
        </p:blipFill>
        <p:spPr>
          <a:xfrm>
            <a:off x="690300" y="0"/>
            <a:ext cx="7763400" cy="2930774"/>
          </a:xfrm>
          <a:prstGeom prst="rect">
            <a:avLst/>
          </a:prstGeom>
          <a:noFill/>
          <a:ln>
            <a:noFill/>
          </a:ln>
        </p:spPr>
      </p:pic>
      <p:pic>
        <p:nvPicPr>
          <p:cNvPr id="242" name="Google Shape;242;g3c8bbff0912_1_275"/>
          <p:cNvPicPr preferRelativeResize="0"/>
          <p:nvPr/>
        </p:nvPicPr>
        <p:blipFill rotWithShape="1">
          <a:blip r:embed="rId3">
            <a:alphaModFix/>
          </a:blip>
          <a:srcRect b="8735" l="23283" r="49463" t="63021"/>
          <a:stretch/>
        </p:blipFill>
        <p:spPr>
          <a:xfrm>
            <a:off x="2573225" y="2812067"/>
            <a:ext cx="3823152" cy="2129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3c8bbff0912_0_61"/>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sp>
        <p:nvSpPr>
          <p:cNvPr id="249" name="Google Shape;249;g3c8bbff0912_0_61"/>
          <p:cNvSpPr txBox="1"/>
          <p:nvPr/>
        </p:nvSpPr>
        <p:spPr>
          <a:xfrm>
            <a:off x="288325" y="1086249"/>
            <a:ext cx="5445300" cy="1273200"/>
          </a:xfrm>
          <a:prstGeom prst="rect">
            <a:avLst/>
          </a:prstGeom>
          <a:noFill/>
          <a:ln>
            <a:noFill/>
          </a:ln>
        </p:spPr>
        <p:txBody>
          <a:bodyPr anchorCtr="0" anchor="t" bIns="91425" lIns="91425" spcFirstLastPara="1" rIns="91425" wrap="square" tIns="91425">
            <a:spAutoFit/>
          </a:bodyPr>
          <a:lstStyle/>
          <a:p>
            <a:pPr indent="0" lvl="0" marL="0" marR="0" rtl="0" algn="l">
              <a:lnSpc>
                <a:spcPct val="114000"/>
              </a:lnSpc>
              <a:spcBef>
                <a:spcPts val="0"/>
              </a:spcBef>
              <a:spcAft>
                <a:spcPts val="0"/>
              </a:spcAft>
              <a:buClr>
                <a:srgbClr val="000000"/>
              </a:buClr>
              <a:buSzPts val="1400"/>
              <a:buFont typeface="Arial"/>
              <a:buNone/>
            </a:pPr>
            <a:r>
              <a:rPr b="1" i="0" lang="en-US" sz="1600" u="none" cap="none" strike="noStrike">
                <a:solidFill>
                  <a:schemeClr val="dk1"/>
                </a:solidFill>
                <a:latin typeface="Arial"/>
                <a:ea typeface="Arial"/>
                <a:cs typeface="Arial"/>
                <a:sym typeface="Arial"/>
              </a:rPr>
              <a:t>PCE Mission: </a:t>
            </a:r>
            <a:r>
              <a:rPr b="0" i="0" lang="en-US" sz="1600" u="none" cap="none" strike="noStrike">
                <a:solidFill>
                  <a:schemeClr val="dk1"/>
                </a:solidFill>
                <a:latin typeface="Arial"/>
                <a:ea typeface="Arial"/>
                <a:cs typeface="Arial"/>
                <a:sym typeface="Arial"/>
              </a:rPr>
              <a:t>Offer education programs aligned to workforce demands that empower individuals to enhance their skills, advance their careers, and achieve their personal and professional goals.</a:t>
            </a:r>
            <a:endParaRPr b="0" i="0" sz="1600" u="none" cap="none" strike="noStrike">
              <a:solidFill>
                <a:schemeClr val="dk1"/>
              </a:solidFill>
              <a:latin typeface="Arial"/>
              <a:ea typeface="Arial"/>
              <a:cs typeface="Arial"/>
              <a:sym typeface="Arial"/>
            </a:endParaRPr>
          </a:p>
        </p:txBody>
      </p:sp>
      <p:pic>
        <p:nvPicPr>
          <p:cNvPr id="250" name="Google Shape;250;g3c8bbff0912_0_61"/>
          <p:cNvPicPr preferRelativeResize="0"/>
          <p:nvPr/>
        </p:nvPicPr>
        <p:blipFill rotWithShape="1">
          <a:blip r:embed="rId3">
            <a:alphaModFix/>
          </a:blip>
          <a:srcRect b="0" l="0" r="0" t="0"/>
          <a:stretch/>
        </p:blipFill>
        <p:spPr>
          <a:xfrm>
            <a:off x="248775" y="2379299"/>
            <a:ext cx="8396951" cy="2331226"/>
          </a:xfrm>
          <a:prstGeom prst="rect">
            <a:avLst/>
          </a:prstGeom>
          <a:noFill/>
          <a:ln>
            <a:noFill/>
          </a:ln>
        </p:spPr>
      </p:pic>
      <p:pic>
        <p:nvPicPr>
          <p:cNvPr id="251" name="Google Shape;251;g3c8bbff0912_0_61" title="ProfandContEdu_DeptLogo_horizontal_fullColor.png"/>
          <p:cNvPicPr preferRelativeResize="0"/>
          <p:nvPr/>
        </p:nvPicPr>
        <p:blipFill rotWithShape="1">
          <a:blip r:embed="rId4">
            <a:alphaModFix/>
          </a:blip>
          <a:srcRect b="0" l="0" r="0" t="0"/>
          <a:stretch/>
        </p:blipFill>
        <p:spPr>
          <a:xfrm>
            <a:off x="260822" y="193551"/>
            <a:ext cx="3913550" cy="892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3c8bbff0912_0_32"/>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pic>
        <p:nvPicPr>
          <p:cNvPr id="258" name="Google Shape;258;g3c8bbff0912_0_32" title="Screenshot 2026-02-17 114016.png"/>
          <p:cNvPicPr preferRelativeResize="0"/>
          <p:nvPr>
            <p:ph idx="2" type="pic"/>
          </p:nvPr>
        </p:nvPicPr>
        <p:blipFill rotWithShape="1">
          <a:blip r:embed="rId3">
            <a:alphaModFix/>
          </a:blip>
          <a:srcRect b="0" l="0" r="0" t="0"/>
          <a:stretch/>
        </p:blipFill>
        <p:spPr>
          <a:xfrm>
            <a:off x="4432300" y="1704850"/>
            <a:ext cx="4588724" cy="2087567"/>
          </a:xfrm>
          <a:prstGeom prst="rect">
            <a:avLst/>
          </a:prstGeom>
          <a:solidFill>
            <a:srgbClr val="FAF9F9"/>
          </a:solidFill>
          <a:ln cap="flat" cmpd="sng" w="9525">
            <a:solidFill>
              <a:srgbClr val="CC0000"/>
            </a:solidFill>
            <a:prstDash val="solid"/>
            <a:round/>
            <a:headEnd len="sm" w="sm" type="none"/>
            <a:tailEnd len="sm" w="sm" type="none"/>
          </a:ln>
        </p:spPr>
      </p:pic>
      <p:sp>
        <p:nvSpPr>
          <p:cNvPr id="259" name="Google Shape;259;g3c8bbff0912_0_32"/>
          <p:cNvSpPr txBox="1"/>
          <p:nvPr>
            <p:ph type="title"/>
          </p:nvPr>
        </p:nvSpPr>
        <p:spPr>
          <a:xfrm>
            <a:off x="332475" y="320725"/>
            <a:ext cx="6034500" cy="1052400"/>
          </a:xfrm>
          <a:prstGeom prst="rect">
            <a:avLst/>
          </a:prstGeom>
          <a:solidFill>
            <a:schemeClr val="lt1"/>
          </a:solidFill>
          <a:ln>
            <a:noFill/>
          </a:ln>
        </p:spPr>
        <p:txBody>
          <a:bodyPr anchorCtr="0" anchor="b" bIns="91425" lIns="91425" spcFirstLastPara="1" rIns="91425" wrap="square" tIns="91425">
            <a:noAutofit/>
          </a:bodyPr>
          <a:lstStyle/>
          <a:p>
            <a:pPr indent="0" lvl="0" marL="0" rtl="0" algn="l">
              <a:lnSpc>
                <a:spcPct val="105714"/>
              </a:lnSpc>
              <a:spcBef>
                <a:spcPts val="0"/>
              </a:spcBef>
              <a:spcAft>
                <a:spcPts val="0"/>
              </a:spcAft>
              <a:buSzPts val="2800"/>
              <a:buNone/>
            </a:pPr>
            <a:r>
              <a:rPr lang="en-US"/>
              <a:t>Enhancing Learner Outcomes </a:t>
            </a:r>
            <a:endParaRPr/>
          </a:p>
          <a:p>
            <a:pPr indent="0" lvl="0" marL="0" rtl="0" algn="l">
              <a:lnSpc>
                <a:spcPct val="105714"/>
              </a:lnSpc>
              <a:spcBef>
                <a:spcPts val="0"/>
              </a:spcBef>
              <a:spcAft>
                <a:spcPts val="0"/>
              </a:spcAft>
              <a:buSzPts val="2800"/>
              <a:buNone/>
            </a:pPr>
            <a:r>
              <a:rPr lang="en-US"/>
              <a:t>with Digital Badges</a:t>
            </a:r>
            <a:endParaRPr/>
          </a:p>
        </p:txBody>
      </p:sp>
      <p:sp>
        <p:nvSpPr>
          <p:cNvPr id="260" name="Google Shape;260;g3c8bbff0912_0_32"/>
          <p:cNvSpPr txBox="1"/>
          <p:nvPr>
            <p:ph idx="1" type="body"/>
          </p:nvPr>
        </p:nvSpPr>
        <p:spPr>
          <a:xfrm>
            <a:off x="252825" y="1504075"/>
            <a:ext cx="3977400" cy="2859300"/>
          </a:xfrm>
          <a:prstGeom prst="rect">
            <a:avLst/>
          </a:prstGeom>
          <a:noFill/>
          <a:ln>
            <a:noFill/>
          </a:ln>
        </p:spPr>
        <p:txBody>
          <a:bodyPr anchorCtr="0" anchor="t" bIns="91425" lIns="91425" spcFirstLastPara="1" rIns="91425" wrap="square" tIns="91425">
            <a:noAutofit/>
          </a:bodyPr>
          <a:lstStyle/>
          <a:p>
            <a:pPr indent="-228600" lvl="0" marL="228600" rtl="0" algn="l">
              <a:lnSpc>
                <a:spcPct val="115000"/>
              </a:lnSpc>
              <a:spcBef>
                <a:spcPts val="0"/>
              </a:spcBef>
              <a:spcAft>
                <a:spcPts val="0"/>
              </a:spcAft>
              <a:buSzPts val="2000"/>
              <a:buChar char="●"/>
            </a:pPr>
            <a:r>
              <a:rPr b="1" lang="en-US" sz="1400"/>
              <a:t>SKILL RETENTION</a:t>
            </a:r>
            <a:r>
              <a:rPr lang="en-US" sz="1400"/>
              <a:t>: Embedded microcredentials improve skill retention and course relevance, according to faculty and student feedback in pilot programs. </a:t>
            </a:r>
            <a:endParaRPr sz="1400"/>
          </a:p>
          <a:p>
            <a:pPr indent="-228600" lvl="0" marL="228600" rtl="0" algn="l">
              <a:lnSpc>
                <a:spcPct val="115000"/>
              </a:lnSpc>
              <a:spcBef>
                <a:spcPts val="0"/>
              </a:spcBef>
              <a:spcAft>
                <a:spcPts val="0"/>
              </a:spcAft>
              <a:buSzPts val="2000"/>
              <a:buChar char="●"/>
            </a:pPr>
            <a:r>
              <a:rPr b="1" lang="en-US" sz="1400"/>
              <a:t>BOOSTING STUDENT SUCCESS:</a:t>
            </a:r>
            <a:r>
              <a:rPr lang="en-US" sz="1400"/>
              <a:t> 75% of institutions report increased retention through microcredentials. </a:t>
            </a:r>
            <a:endParaRPr sz="1400"/>
          </a:p>
          <a:p>
            <a:pPr indent="-228600" lvl="0" marL="228600" rtl="0" algn="l">
              <a:lnSpc>
                <a:spcPct val="115000"/>
              </a:lnSpc>
              <a:spcBef>
                <a:spcPts val="0"/>
              </a:spcBef>
              <a:spcAft>
                <a:spcPts val="0"/>
              </a:spcAft>
              <a:buSzPts val="2000"/>
              <a:buChar char="●"/>
            </a:pPr>
            <a:r>
              <a:rPr b="1" lang="en-US" sz="1400"/>
              <a:t>ALIGNING WORKFORCE NEEDS:</a:t>
            </a:r>
            <a:r>
              <a:rPr lang="en-US" sz="1400"/>
              <a:t> 85% of employers prefer candidates with credit bearing microcredentials.</a:t>
            </a:r>
            <a:endParaRPr sz="1400"/>
          </a:p>
        </p:txBody>
      </p:sp>
      <p:sp>
        <p:nvSpPr>
          <p:cNvPr id="261" name="Google Shape;261;g3c8bbff0912_0_32"/>
          <p:cNvSpPr txBox="1"/>
          <p:nvPr/>
        </p:nvSpPr>
        <p:spPr>
          <a:xfrm>
            <a:off x="252825" y="4363375"/>
            <a:ext cx="4776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4000"/>
              </a:lnSpc>
              <a:spcBef>
                <a:spcPts val="0"/>
              </a:spcBef>
              <a:spcAft>
                <a:spcPts val="0"/>
              </a:spcAft>
              <a:buClr>
                <a:srgbClr val="000000"/>
              </a:buClr>
              <a:buSzPts val="1400"/>
              <a:buFont typeface="Arial"/>
              <a:buNone/>
            </a:pPr>
            <a:r>
              <a:rPr b="1" i="0" lang="en-US" sz="1400" u="sng" cap="none" strike="noStrike">
                <a:solidFill>
                  <a:schemeClr val="hlink"/>
                </a:solidFill>
                <a:latin typeface="Arial"/>
                <a:ea typeface="Arial"/>
                <a:cs typeface="Arial"/>
                <a:sym typeface="Arial"/>
                <a:hlinkClick r:id="rId4"/>
              </a:rPr>
              <a:t>Hanover Research Microcredential Trends May 2025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cbb67b3a7d_7_159"/>
          <p:cNvSpPr txBox="1"/>
          <p:nvPr>
            <p:ph type="ctrTitle"/>
          </p:nvPr>
        </p:nvSpPr>
        <p:spPr>
          <a:xfrm>
            <a:off x="441350" y="294400"/>
            <a:ext cx="8018700" cy="6324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Clr>
                <a:schemeClr val="lt1"/>
              </a:buClr>
              <a:buSzPts val="5200"/>
              <a:buFont typeface="Arial Black"/>
              <a:buNone/>
            </a:pPr>
            <a:r>
              <a:rPr lang="en-US"/>
              <a:t>Questions &amp; Suggestions</a:t>
            </a:r>
            <a:endParaRPr/>
          </a:p>
        </p:txBody>
      </p:sp>
      <p:sp>
        <p:nvSpPr>
          <p:cNvPr id="267" name="Google Shape;267;g3cbb67b3a7d_7_159"/>
          <p:cNvSpPr txBox="1"/>
          <p:nvPr/>
        </p:nvSpPr>
        <p:spPr>
          <a:xfrm>
            <a:off x="608975" y="1205800"/>
            <a:ext cx="8399400" cy="160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lang="en-US" sz="3000">
                <a:solidFill>
                  <a:schemeClr val="lt1"/>
                </a:solidFill>
              </a:rPr>
              <a:t>Where have you seen digital badges in use</a:t>
            </a:r>
            <a:r>
              <a:rPr b="0" i="0" lang="en-US" sz="3000" u="none" cap="none" strike="noStrike">
                <a:solidFill>
                  <a:schemeClr val="lt1"/>
                </a:solidFill>
                <a:latin typeface="Arial"/>
                <a:ea typeface="Arial"/>
                <a:cs typeface="Arial"/>
                <a:sym typeface="Arial"/>
              </a:rPr>
              <a:t>?</a:t>
            </a:r>
            <a:endParaRPr b="0" i="0" sz="3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cbb67b3a7d_7_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pSp>
        <p:nvGrpSpPr>
          <p:cNvPr id="274" name="Google Shape;274;g3cbb67b3a7d_7_11"/>
          <p:cNvGrpSpPr/>
          <p:nvPr/>
        </p:nvGrpSpPr>
        <p:grpSpPr>
          <a:xfrm>
            <a:off x="0" y="0"/>
            <a:ext cx="9144174" cy="4894324"/>
            <a:chOff x="152397" y="243775"/>
            <a:chExt cx="8571592" cy="4587856"/>
          </a:xfrm>
        </p:grpSpPr>
        <p:pic>
          <p:nvPicPr>
            <p:cNvPr id="275" name="Google Shape;275;g3cbb67b3a7d_7_11"/>
            <p:cNvPicPr preferRelativeResize="0"/>
            <p:nvPr/>
          </p:nvPicPr>
          <p:blipFill rotWithShape="1">
            <a:blip r:embed="rId3">
              <a:alphaModFix/>
            </a:blip>
            <a:srcRect b="0" l="0" r="0" t="1951"/>
            <a:stretch/>
          </p:blipFill>
          <p:spPr>
            <a:xfrm>
              <a:off x="152397" y="243775"/>
              <a:ext cx="8571592" cy="4587856"/>
            </a:xfrm>
            <a:prstGeom prst="rect">
              <a:avLst/>
            </a:prstGeom>
            <a:noFill/>
            <a:ln>
              <a:noFill/>
            </a:ln>
          </p:spPr>
        </p:pic>
        <p:sp>
          <p:nvSpPr>
            <p:cNvPr id="276" name="Google Shape;276;g3cbb67b3a7d_7_11"/>
            <p:cNvSpPr/>
            <p:nvPr/>
          </p:nvSpPr>
          <p:spPr>
            <a:xfrm>
              <a:off x="6987800" y="4280525"/>
              <a:ext cx="1736100" cy="551100"/>
            </a:xfrm>
            <a:prstGeom prst="rect">
              <a:avLst/>
            </a:prstGeom>
            <a:solidFill>
              <a:schemeClr val="lt1"/>
            </a:solidFill>
            <a:ln cap="flat" cmpd="sng" w="10175">
              <a:solidFill>
                <a:schemeClr val="lt1"/>
              </a:solidFill>
              <a:prstDash val="solid"/>
              <a:round/>
              <a:headEnd len="sm" w="sm" type="none"/>
              <a:tailEnd len="sm" w="sm" type="none"/>
            </a:ln>
          </p:spPr>
          <p:txBody>
            <a:bodyPr anchorCtr="0" anchor="ctr" bIns="97525" lIns="97525" spcFirstLastPara="1" rIns="97525" wrap="square" tIns="97525">
              <a:noAutofit/>
            </a:bodyPr>
            <a:lstStyle/>
            <a:p>
              <a:pPr indent="0" lvl="0" marL="0" marR="0" rtl="0" algn="ctr">
                <a:lnSpc>
                  <a:spcPct val="100000"/>
                </a:lnSpc>
                <a:spcBef>
                  <a:spcPts val="0"/>
                </a:spcBef>
                <a:spcAft>
                  <a:spcPts val="0"/>
                </a:spcAft>
                <a:buClr>
                  <a:srgbClr val="000000"/>
                </a:buClr>
                <a:buSzPts val="1493"/>
                <a:buFont typeface="Arial"/>
                <a:buNone/>
              </a:pPr>
              <a:r>
                <a:t/>
              </a:r>
              <a:endParaRPr b="0" i="0" sz="1493" u="none" cap="none" strike="noStrike">
                <a:solidFill>
                  <a:srgbClr val="000000"/>
                </a:solidFill>
                <a:latin typeface="Arial"/>
                <a:ea typeface="Arial"/>
                <a:cs typeface="Arial"/>
                <a:sym typeface="Arial"/>
              </a:endParaRPr>
            </a:p>
          </p:txBody>
        </p:sp>
      </p:grpSp>
      <p:sp>
        <p:nvSpPr>
          <p:cNvPr id="277" name="Google Shape;277;g3cbb67b3a7d_7_11"/>
          <p:cNvSpPr txBox="1"/>
          <p:nvPr/>
        </p:nvSpPr>
        <p:spPr>
          <a:xfrm>
            <a:off x="2645075" y="4894325"/>
            <a:ext cx="6498900" cy="257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Arial"/>
                <a:ea typeface="Arial"/>
                <a:cs typeface="Arial"/>
                <a:sym typeface="Arial"/>
              </a:rPr>
              <a:t>[Image generated by author using Google Gemini AI for Google Workspace, Gemini 3 Flash, 3/2/2026] </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g3cbb67b3a7d_7_20"/>
          <p:cNvPicPr preferRelativeResize="0"/>
          <p:nvPr/>
        </p:nvPicPr>
        <p:blipFill rotWithShape="1">
          <a:blip r:embed="rId3">
            <a:alphaModFix/>
          </a:blip>
          <a:srcRect b="0" l="0" r="0" t="0"/>
          <a:stretch/>
        </p:blipFill>
        <p:spPr>
          <a:xfrm>
            <a:off x="91175" y="102054"/>
            <a:ext cx="8925550" cy="4872449"/>
          </a:xfrm>
          <a:prstGeom prst="rect">
            <a:avLst/>
          </a:prstGeom>
          <a:noFill/>
          <a:ln>
            <a:noFill/>
          </a:ln>
        </p:spPr>
      </p:pic>
      <p:sp>
        <p:nvSpPr>
          <p:cNvPr id="284" name="Google Shape;284;g3cbb67b3a7d_7_20"/>
          <p:cNvSpPr txBox="1"/>
          <p:nvPr/>
        </p:nvSpPr>
        <p:spPr>
          <a:xfrm>
            <a:off x="2645075" y="4894325"/>
            <a:ext cx="6498900" cy="257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Arial"/>
                <a:ea typeface="Arial"/>
                <a:cs typeface="Arial"/>
                <a:sym typeface="Arial"/>
              </a:rPr>
              <a:t>[Image generated by author using Google Gemini AI for Google Workspace, Gemini 3 Flash, 3/2/2026] </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g3c4c374fb2d_2_9"/>
          <p:cNvSpPr txBox="1"/>
          <p:nvPr>
            <p:ph type="title"/>
          </p:nvPr>
        </p:nvSpPr>
        <p:spPr>
          <a:xfrm>
            <a:off x="132425" y="74350"/>
            <a:ext cx="5928300" cy="615900"/>
          </a:xfrm>
          <a:prstGeom prst="rect">
            <a:avLst/>
          </a:prstGeom>
          <a:noFill/>
          <a:ln>
            <a:noFill/>
          </a:ln>
        </p:spPr>
        <p:txBody>
          <a:bodyPr anchorCtr="0" anchor="b" bIns="91425" lIns="91425" spcFirstLastPara="1" rIns="91425" wrap="square" tIns="91425">
            <a:noAutofit/>
          </a:bodyPr>
          <a:lstStyle/>
          <a:p>
            <a:pPr indent="0" lvl="0" marL="0" rtl="0" algn="l">
              <a:lnSpc>
                <a:spcPct val="105714"/>
              </a:lnSpc>
              <a:spcBef>
                <a:spcPts val="0"/>
              </a:spcBef>
              <a:spcAft>
                <a:spcPts val="0"/>
              </a:spcAft>
              <a:buClr>
                <a:srgbClr val="DB1935"/>
              </a:buClr>
              <a:buSzPts val="2800"/>
              <a:buFont typeface="Arial Black"/>
              <a:buNone/>
            </a:pPr>
            <a:r>
              <a:rPr lang="en-US"/>
              <a:t>Digital Badge Design:</a:t>
            </a:r>
            <a:endParaRPr/>
          </a:p>
        </p:txBody>
      </p:sp>
      <p:sp>
        <p:nvSpPr>
          <p:cNvPr id="291" name="Google Shape;291;g3c4c374fb2d_2_9"/>
          <p:cNvSpPr txBox="1"/>
          <p:nvPr/>
        </p:nvSpPr>
        <p:spPr>
          <a:xfrm>
            <a:off x="4854295" y="182190"/>
            <a:ext cx="4289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4000"/>
              </a:lnSpc>
              <a:spcBef>
                <a:spcPts val="0"/>
              </a:spcBef>
              <a:spcAft>
                <a:spcPts val="0"/>
              </a:spcAft>
              <a:buClr>
                <a:srgbClr val="000000"/>
              </a:buClr>
              <a:buSzPts val="1400"/>
              <a:buFont typeface="Arial"/>
              <a:buNone/>
            </a:pPr>
            <a:r>
              <a:rPr b="1" i="0" lang="en-US" sz="1400" u="none" cap="none" strike="noStrike">
                <a:solidFill>
                  <a:schemeClr val="dk1"/>
                </a:solidFill>
                <a:latin typeface="Arial Black"/>
                <a:ea typeface="Arial Black"/>
                <a:cs typeface="Arial Black"/>
                <a:sym typeface="Arial Black"/>
              </a:rPr>
              <a:t>Skill + Criteria + Evidence + Verification</a:t>
            </a:r>
            <a:endParaRPr b="0" i="0" sz="1400" u="none" cap="none" strike="noStrike">
              <a:solidFill>
                <a:srgbClr val="000000"/>
              </a:solidFill>
              <a:latin typeface="Arial"/>
              <a:ea typeface="Arial"/>
              <a:cs typeface="Arial"/>
              <a:sym typeface="Arial"/>
            </a:endParaRPr>
          </a:p>
        </p:txBody>
      </p:sp>
      <p:pic>
        <p:nvPicPr>
          <p:cNvPr id="292" name="Google Shape;292;g3c4c374fb2d_2_9"/>
          <p:cNvPicPr preferRelativeResize="0"/>
          <p:nvPr/>
        </p:nvPicPr>
        <p:blipFill rotWithShape="1">
          <a:blip r:embed="rId3">
            <a:alphaModFix/>
          </a:blip>
          <a:srcRect b="5202" l="10236" r="12100" t="17613"/>
          <a:stretch/>
        </p:blipFill>
        <p:spPr>
          <a:xfrm>
            <a:off x="886175" y="690250"/>
            <a:ext cx="7854674" cy="4308299"/>
          </a:xfrm>
          <a:prstGeom prst="rect">
            <a:avLst/>
          </a:prstGeom>
          <a:noFill/>
          <a:ln cap="flat" cmpd="sng" w="9525">
            <a:solidFill>
              <a:srgbClr val="1F497D"/>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7"/>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sp>
        <p:nvSpPr>
          <p:cNvPr id="298" name="Google Shape;298;p7"/>
          <p:cNvSpPr/>
          <p:nvPr>
            <p:ph idx="2" type="pic"/>
          </p:nvPr>
        </p:nvSpPr>
        <p:spPr>
          <a:xfrm>
            <a:off x="4084475" y="726275"/>
            <a:ext cx="4512000" cy="3795300"/>
          </a:xfrm>
          <a:prstGeom prst="rect">
            <a:avLst/>
          </a:prstGeom>
          <a:solidFill>
            <a:srgbClr val="FAF9F9"/>
          </a:solidFill>
          <a:ln>
            <a:noFill/>
          </a:ln>
        </p:spPr>
      </p:sp>
      <p:sp>
        <p:nvSpPr>
          <p:cNvPr id="299" name="Google Shape;299;p7"/>
          <p:cNvSpPr txBox="1"/>
          <p:nvPr>
            <p:ph idx="1" type="body"/>
          </p:nvPr>
        </p:nvSpPr>
        <p:spPr>
          <a:xfrm>
            <a:off x="266675" y="1464450"/>
            <a:ext cx="3618600" cy="3020700"/>
          </a:xfrm>
          <a:prstGeom prst="rect">
            <a:avLst/>
          </a:prstGeom>
          <a:noFill/>
          <a:ln>
            <a:noFill/>
          </a:ln>
        </p:spPr>
        <p:txBody>
          <a:bodyPr anchorCtr="0" anchor="t" bIns="91425" lIns="91425" spcFirstLastPara="1" rIns="91425" wrap="square" tIns="91425">
            <a:noAutofit/>
          </a:bodyPr>
          <a:lstStyle/>
          <a:p>
            <a:pPr indent="-295275" lvl="0" marL="403225" rtl="0" algn="l">
              <a:lnSpc>
                <a:spcPct val="114000"/>
              </a:lnSpc>
              <a:spcBef>
                <a:spcPts val="600"/>
              </a:spcBef>
              <a:spcAft>
                <a:spcPts val="0"/>
              </a:spcAft>
              <a:buClr>
                <a:srgbClr val="DB1935"/>
              </a:buClr>
              <a:buSzPts val="1300"/>
              <a:buChar char="●"/>
            </a:pPr>
            <a:r>
              <a:rPr b="1" lang="en-US" sz="1300"/>
              <a:t>Badge name</a:t>
            </a:r>
            <a:endParaRPr b="1" sz="1300"/>
          </a:p>
          <a:p>
            <a:pPr indent="-295275" lvl="0" marL="403225" rtl="0" algn="l">
              <a:lnSpc>
                <a:spcPct val="114000"/>
              </a:lnSpc>
              <a:spcBef>
                <a:spcPts val="600"/>
              </a:spcBef>
              <a:spcAft>
                <a:spcPts val="0"/>
              </a:spcAft>
              <a:buSzPts val="1300"/>
              <a:buChar char="●"/>
            </a:pPr>
            <a:r>
              <a:rPr b="1" lang="en-US" sz="1300"/>
              <a:t>Badge Description</a:t>
            </a:r>
            <a:endParaRPr b="1" sz="1300"/>
          </a:p>
          <a:p>
            <a:pPr indent="-295275" lvl="0" marL="403225" rtl="0" algn="l">
              <a:lnSpc>
                <a:spcPct val="114000"/>
              </a:lnSpc>
              <a:spcBef>
                <a:spcPts val="600"/>
              </a:spcBef>
              <a:spcAft>
                <a:spcPts val="0"/>
              </a:spcAft>
              <a:buSzPts val="1300"/>
              <a:buChar char="●"/>
            </a:pPr>
            <a:r>
              <a:rPr b="1" lang="en-US" sz="1300"/>
              <a:t>Credit or Hours Associated</a:t>
            </a:r>
            <a:endParaRPr b="1" sz="1300"/>
          </a:p>
          <a:p>
            <a:pPr indent="-295275" lvl="0" marL="403225" rtl="0" algn="l">
              <a:lnSpc>
                <a:spcPct val="114000"/>
              </a:lnSpc>
              <a:spcBef>
                <a:spcPts val="600"/>
              </a:spcBef>
              <a:spcAft>
                <a:spcPts val="0"/>
              </a:spcAft>
              <a:buSzPts val="1300"/>
              <a:buChar char="●"/>
            </a:pPr>
            <a:r>
              <a:rPr b="1" lang="en-US" sz="1300"/>
              <a:t>Earning Criteria</a:t>
            </a:r>
            <a:endParaRPr b="1" sz="1300"/>
          </a:p>
          <a:p>
            <a:pPr indent="-295275" lvl="0" marL="403225" rtl="0" algn="l">
              <a:lnSpc>
                <a:spcPct val="114000"/>
              </a:lnSpc>
              <a:spcBef>
                <a:spcPts val="600"/>
              </a:spcBef>
              <a:spcAft>
                <a:spcPts val="0"/>
              </a:spcAft>
              <a:buSzPts val="1300"/>
              <a:buChar char="●"/>
            </a:pPr>
            <a:r>
              <a:rPr b="1" lang="en-US" sz="1300"/>
              <a:t>Skills Aligned to Learning Outcomes</a:t>
            </a:r>
            <a:endParaRPr b="1" sz="1300"/>
          </a:p>
          <a:p>
            <a:pPr indent="-295275" lvl="0" marL="403225" rtl="0" algn="l">
              <a:lnSpc>
                <a:spcPct val="114000"/>
              </a:lnSpc>
              <a:spcBef>
                <a:spcPts val="600"/>
              </a:spcBef>
              <a:spcAft>
                <a:spcPts val="0"/>
              </a:spcAft>
              <a:buSzPts val="1300"/>
              <a:buChar char="●"/>
            </a:pPr>
            <a:r>
              <a:rPr b="1" lang="en-US" sz="1300"/>
              <a:t>Verified, evidence-based, tamper-proof, portable digital credential - shared by recipient</a:t>
            </a:r>
            <a:endParaRPr b="1" sz="1300"/>
          </a:p>
          <a:p>
            <a:pPr indent="-295275" lvl="0" marL="403225" rtl="0" algn="l">
              <a:lnSpc>
                <a:spcPct val="114000"/>
              </a:lnSpc>
              <a:spcBef>
                <a:spcPts val="600"/>
              </a:spcBef>
              <a:spcAft>
                <a:spcPts val="0"/>
              </a:spcAft>
              <a:buSzPts val="1300"/>
              <a:buChar char="●"/>
            </a:pPr>
            <a:r>
              <a:rPr b="1" lang="en-US" sz="1300"/>
              <a:t>Optional: supplemental artifacts        (e.g., assessments, reflections, demonstrations)</a:t>
            </a:r>
            <a:endParaRPr b="1" sz="1300"/>
          </a:p>
          <a:p>
            <a:pPr indent="-212725" lvl="0" marL="403225" rtl="0" algn="l">
              <a:lnSpc>
                <a:spcPct val="114000"/>
              </a:lnSpc>
              <a:spcBef>
                <a:spcPts val="600"/>
              </a:spcBef>
              <a:spcAft>
                <a:spcPts val="600"/>
              </a:spcAft>
              <a:buClr>
                <a:srgbClr val="DB1935"/>
              </a:buClr>
              <a:buSzPts val="1200"/>
              <a:buNone/>
            </a:pPr>
            <a:r>
              <a:t/>
            </a:r>
            <a:endParaRPr b="1" sz="1300"/>
          </a:p>
        </p:txBody>
      </p:sp>
      <p:sp>
        <p:nvSpPr>
          <p:cNvPr id="300" name="Google Shape;300;p7"/>
          <p:cNvSpPr txBox="1"/>
          <p:nvPr>
            <p:ph idx="3" type="body"/>
          </p:nvPr>
        </p:nvSpPr>
        <p:spPr>
          <a:xfrm>
            <a:off x="234425" y="1143438"/>
            <a:ext cx="3683100" cy="282300"/>
          </a:xfrm>
          <a:prstGeom prst="rect">
            <a:avLst/>
          </a:prstGeom>
          <a:noFill/>
          <a:ln>
            <a:noFill/>
          </a:ln>
        </p:spPr>
        <p:txBody>
          <a:bodyPr anchorCtr="0" anchor="t" bIns="45700" lIns="91425" spcFirstLastPara="1" rIns="91425" wrap="square" tIns="45700">
            <a:noAutofit/>
          </a:bodyPr>
          <a:lstStyle/>
          <a:p>
            <a:pPr indent="-171450" lvl="0" marL="171450" rtl="0" algn="l">
              <a:lnSpc>
                <a:spcPct val="114000"/>
              </a:lnSpc>
              <a:spcBef>
                <a:spcPts val="0"/>
              </a:spcBef>
              <a:spcAft>
                <a:spcPts val="0"/>
              </a:spcAft>
              <a:buSzPts val="1800"/>
              <a:buNone/>
            </a:pPr>
            <a:r>
              <a:rPr lang="en-US" sz="1500"/>
              <a:t>Supported Details in MetaData</a:t>
            </a:r>
            <a:endParaRPr sz="1500"/>
          </a:p>
        </p:txBody>
      </p:sp>
      <p:sp>
        <p:nvSpPr>
          <p:cNvPr id="301" name="Google Shape;301;p7"/>
          <p:cNvSpPr txBox="1"/>
          <p:nvPr>
            <p:ph type="title"/>
          </p:nvPr>
        </p:nvSpPr>
        <p:spPr>
          <a:xfrm>
            <a:off x="234424" y="361925"/>
            <a:ext cx="3683100" cy="742800"/>
          </a:xfrm>
          <a:prstGeom prst="rect">
            <a:avLst/>
          </a:prstGeom>
          <a:noFill/>
          <a:ln>
            <a:noFill/>
          </a:ln>
        </p:spPr>
        <p:txBody>
          <a:bodyPr anchorCtr="0" anchor="b" bIns="91425" lIns="91425" spcFirstLastPara="1" rIns="91425" wrap="square" tIns="91425">
            <a:noAutofit/>
          </a:bodyPr>
          <a:lstStyle/>
          <a:p>
            <a:pPr indent="0" lvl="0" marL="0" rtl="0" algn="l">
              <a:lnSpc>
                <a:spcPct val="105714"/>
              </a:lnSpc>
              <a:spcBef>
                <a:spcPts val="0"/>
              </a:spcBef>
              <a:spcAft>
                <a:spcPts val="0"/>
              </a:spcAft>
              <a:buClr>
                <a:srgbClr val="DB1935"/>
              </a:buClr>
              <a:buSzPts val="2800"/>
              <a:buFont typeface="Arial Black"/>
              <a:buNone/>
            </a:pPr>
            <a:r>
              <a:rPr lang="en-US"/>
              <a:t>TEFL Example</a:t>
            </a:r>
            <a:endParaRPr/>
          </a:p>
        </p:txBody>
      </p:sp>
      <p:pic>
        <p:nvPicPr>
          <p:cNvPr id="302" name="Google Shape;302;p7" title="Screenshot 2026-02-05 132336.png"/>
          <p:cNvPicPr preferRelativeResize="0"/>
          <p:nvPr/>
        </p:nvPicPr>
        <p:blipFill rotWithShape="1">
          <a:blip r:embed="rId3">
            <a:alphaModFix/>
          </a:blip>
          <a:srcRect b="-80" l="0" r="626" t="80"/>
          <a:stretch/>
        </p:blipFill>
        <p:spPr>
          <a:xfrm>
            <a:off x="4084475" y="726275"/>
            <a:ext cx="4512000" cy="3886775"/>
          </a:xfrm>
          <a:prstGeom prst="rect">
            <a:avLst/>
          </a:prstGeom>
          <a:noFill/>
          <a:ln cap="flat" cmpd="sng" w="9525">
            <a:solidFill>
              <a:srgbClr val="DB1935"/>
            </a:solidFill>
            <a:prstDash val="solid"/>
            <a:round/>
            <a:headEnd len="sm" w="sm" type="none"/>
            <a:tailEnd len="sm" w="sm" type="none"/>
          </a:ln>
        </p:spPr>
      </p:pic>
      <p:sp>
        <p:nvSpPr>
          <p:cNvPr id="303" name="Google Shape;303;p7"/>
          <p:cNvSpPr txBox="1"/>
          <p:nvPr/>
        </p:nvSpPr>
        <p:spPr>
          <a:xfrm>
            <a:off x="234425" y="4683625"/>
            <a:ext cx="3850200" cy="35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sng" cap="none" strike="noStrike">
                <a:solidFill>
                  <a:schemeClr val="hlink"/>
                </a:solidFill>
                <a:latin typeface="Arial"/>
                <a:ea typeface="Arial"/>
                <a:cs typeface="Arial"/>
                <a:sym typeface="Arial"/>
                <a:hlinkClick r:id="rId4"/>
              </a:rPr>
              <a:t>EWU Parchment Digital Badges Dashboard</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3cbb67b3a7d_7_176"/>
          <p:cNvSpPr txBox="1"/>
          <p:nvPr>
            <p:ph type="ctrTitle"/>
          </p:nvPr>
        </p:nvSpPr>
        <p:spPr>
          <a:xfrm>
            <a:off x="441350" y="77525"/>
            <a:ext cx="8018700" cy="6324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Clr>
                <a:schemeClr val="lt1"/>
              </a:buClr>
              <a:buSzPts val="5200"/>
              <a:buFont typeface="Arial Black"/>
              <a:buNone/>
            </a:pPr>
            <a:r>
              <a:rPr lang="en-US"/>
              <a:t>Questions &amp; Suggestions</a:t>
            </a:r>
            <a:endParaRPr/>
          </a:p>
        </p:txBody>
      </p:sp>
      <p:sp>
        <p:nvSpPr>
          <p:cNvPr id="309" name="Google Shape;309;g3cbb67b3a7d_7_176"/>
          <p:cNvSpPr txBox="1"/>
          <p:nvPr/>
        </p:nvSpPr>
        <p:spPr>
          <a:xfrm>
            <a:off x="441350" y="849475"/>
            <a:ext cx="8702700" cy="1601400"/>
          </a:xfrm>
          <a:prstGeom prst="rect">
            <a:avLst/>
          </a:prstGeom>
          <a:noFill/>
          <a:ln>
            <a:noFill/>
          </a:ln>
        </p:spPr>
        <p:txBody>
          <a:bodyPr anchorCtr="0" anchor="t" bIns="91425" lIns="91425" spcFirstLastPara="1" rIns="91425" wrap="square" tIns="91425">
            <a:noAutofit/>
          </a:bodyPr>
          <a:lstStyle/>
          <a:p>
            <a:pPr indent="-419100" lvl="0" marL="457200" marR="0" rtl="0" algn="l">
              <a:lnSpc>
                <a:spcPct val="100000"/>
              </a:lnSpc>
              <a:spcBef>
                <a:spcPts val="0"/>
              </a:spcBef>
              <a:spcAft>
                <a:spcPts val="0"/>
              </a:spcAft>
              <a:buClr>
                <a:schemeClr val="lt1"/>
              </a:buClr>
              <a:buSzPts val="3000"/>
              <a:buFont typeface="Arial"/>
              <a:buAutoNum type="arabicPeriod"/>
            </a:pPr>
            <a:r>
              <a:rPr b="0" i="0" lang="en-US" sz="3000" u="none" cap="none" strike="noStrike">
                <a:solidFill>
                  <a:schemeClr val="lt1"/>
                </a:solidFill>
                <a:latin typeface="Arial"/>
                <a:ea typeface="Arial"/>
                <a:cs typeface="Arial"/>
                <a:sym typeface="Arial"/>
              </a:rPr>
              <a:t>What verified information would you want provided on a digital badge/credential?</a:t>
            </a:r>
            <a:endParaRPr sz="3000">
              <a:solidFill>
                <a:schemeClr val="lt1"/>
              </a:solidFill>
            </a:endParaRPr>
          </a:p>
          <a:p>
            <a:pPr indent="-419100" lvl="0" marL="457200" marR="0" rtl="0" algn="l">
              <a:lnSpc>
                <a:spcPct val="100000"/>
              </a:lnSpc>
              <a:spcBef>
                <a:spcPts val="1000"/>
              </a:spcBef>
              <a:spcAft>
                <a:spcPts val="0"/>
              </a:spcAft>
              <a:buClr>
                <a:schemeClr val="lt1"/>
              </a:buClr>
              <a:buSzPts val="3000"/>
              <a:buFont typeface="Arial"/>
              <a:buAutoNum type="arabicPeriod"/>
            </a:pPr>
            <a:r>
              <a:rPr lang="en-US" sz="2900">
                <a:solidFill>
                  <a:schemeClr val="lt1"/>
                </a:solidFill>
              </a:rPr>
              <a:t>Where would you populate your digital badge/credential (i.e. LinkedIn, email signature, employer communications)</a:t>
            </a:r>
            <a:r>
              <a:rPr b="0" i="0" lang="en-US" sz="2900" u="none" cap="none" strike="noStrike">
                <a:solidFill>
                  <a:schemeClr val="lt1"/>
                </a:solidFill>
                <a:latin typeface="Arial"/>
                <a:ea typeface="Arial"/>
                <a:cs typeface="Arial"/>
                <a:sym typeface="Arial"/>
              </a:rPr>
              <a:t>?</a:t>
            </a:r>
            <a:endParaRPr b="0" i="0" sz="31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c0e1343515_0_12"/>
          <p:cNvSpPr txBox="1"/>
          <p:nvPr>
            <p:ph idx="1" type="body"/>
          </p:nvPr>
        </p:nvSpPr>
        <p:spPr>
          <a:xfrm>
            <a:off x="569200" y="3660025"/>
            <a:ext cx="5838300" cy="393600"/>
          </a:xfrm>
          <a:prstGeom prst="rect">
            <a:avLst/>
          </a:prstGeom>
          <a:noFill/>
          <a:ln>
            <a:noFill/>
          </a:ln>
        </p:spPr>
        <p:txBody>
          <a:bodyPr anchorCtr="0" anchor="t" bIns="91425" lIns="91425" spcFirstLastPara="1" rIns="91425" wrap="square" tIns="91425">
            <a:noAutofit/>
          </a:bodyPr>
          <a:lstStyle/>
          <a:p>
            <a:pPr indent="0" lvl="0" marL="0" rtl="0" algn="l">
              <a:lnSpc>
                <a:spcPct val="114000"/>
              </a:lnSpc>
              <a:spcBef>
                <a:spcPts val="600"/>
              </a:spcBef>
              <a:spcAft>
                <a:spcPts val="0"/>
              </a:spcAft>
              <a:buSzPts val="1800"/>
              <a:buNone/>
            </a:pPr>
            <a:r>
              <a:rPr lang="en-US" sz="1800" u="sng">
                <a:solidFill>
                  <a:schemeClr val="hlink"/>
                </a:solidFill>
                <a:hlinkClick r:id="rId3"/>
              </a:rPr>
              <a:t>Learn about EWU Digital Badging</a:t>
            </a:r>
            <a:r>
              <a:rPr lang="en-US" sz="1800"/>
              <a:t> and stay connected!</a:t>
            </a:r>
            <a:endParaRPr sz="1800"/>
          </a:p>
          <a:p>
            <a:pPr indent="0" lvl="0" marL="0" rtl="0" algn="l">
              <a:lnSpc>
                <a:spcPct val="114000"/>
              </a:lnSpc>
              <a:spcBef>
                <a:spcPts val="600"/>
              </a:spcBef>
              <a:spcAft>
                <a:spcPts val="0"/>
              </a:spcAft>
              <a:buSzPts val="1800"/>
              <a:buNone/>
            </a:pPr>
            <a:r>
              <a:t/>
            </a:r>
            <a:endParaRPr sz="1800"/>
          </a:p>
        </p:txBody>
      </p:sp>
      <p:sp>
        <p:nvSpPr>
          <p:cNvPr id="316" name="Google Shape;316;g3c0e1343515_0_12"/>
          <p:cNvSpPr txBox="1"/>
          <p:nvPr>
            <p:ph type="title"/>
          </p:nvPr>
        </p:nvSpPr>
        <p:spPr>
          <a:xfrm>
            <a:off x="499925" y="353425"/>
            <a:ext cx="8521200" cy="742800"/>
          </a:xfrm>
          <a:prstGeom prst="rect">
            <a:avLst/>
          </a:prstGeom>
          <a:noFill/>
          <a:ln>
            <a:noFill/>
          </a:ln>
        </p:spPr>
        <p:txBody>
          <a:bodyPr anchorCtr="0" anchor="b" bIns="91425" lIns="91425" spcFirstLastPara="1" rIns="91425" wrap="square" tIns="91425">
            <a:noAutofit/>
          </a:bodyPr>
          <a:lstStyle/>
          <a:p>
            <a:pPr indent="0" lvl="0" marL="0" rtl="0" algn="l">
              <a:lnSpc>
                <a:spcPct val="114000"/>
              </a:lnSpc>
              <a:spcBef>
                <a:spcPts val="600"/>
              </a:spcBef>
              <a:spcAft>
                <a:spcPts val="0"/>
              </a:spcAft>
              <a:buSzPts val="2800"/>
              <a:buNone/>
            </a:pPr>
            <a:r>
              <a:rPr lang="en-US">
                <a:solidFill>
                  <a:srgbClr val="DB1935"/>
                </a:solidFill>
                <a:latin typeface="Arial"/>
                <a:ea typeface="Arial"/>
                <a:cs typeface="Arial"/>
                <a:sym typeface="Arial"/>
              </a:rPr>
              <a:t>PCE Pilot (2025-26) to EWU Pilot (2026-27)</a:t>
            </a:r>
            <a:endParaRPr>
              <a:solidFill>
                <a:srgbClr val="DB1935"/>
              </a:solidFill>
            </a:endParaRPr>
          </a:p>
        </p:txBody>
      </p:sp>
      <p:sp>
        <p:nvSpPr>
          <p:cNvPr id="317" name="Google Shape;317;g3c0e1343515_0_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pic>
        <p:nvPicPr>
          <p:cNvPr id="318" name="Google Shape;318;g3c0e1343515_0_12"/>
          <p:cNvPicPr preferRelativeResize="0"/>
          <p:nvPr/>
        </p:nvPicPr>
        <p:blipFill rotWithShape="1">
          <a:blip r:embed="rId4">
            <a:alphaModFix/>
          </a:blip>
          <a:srcRect b="0" l="0" r="0" t="16178"/>
          <a:stretch/>
        </p:blipFill>
        <p:spPr>
          <a:xfrm>
            <a:off x="569200" y="1230325"/>
            <a:ext cx="4892827" cy="2204349"/>
          </a:xfrm>
          <a:prstGeom prst="rect">
            <a:avLst/>
          </a:prstGeom>
          <a:noFill/>
          <a:ln cap="flat" cmpd="sng" w="9525">
            <a:solidFill>
              <a:srgbClr val="6E6F71"/>
            </a:solidFill>
            <a:prstDash val="solid"/>
            <a:round/>
            <a:headEnd len="sm" w="sm" type="none"/>
            <a:tailEnd len="sm" w="sm" type="none"/>
          </a:ln>
        </p:spPr>
      </p:pic>
      <p:pic>
        <p:nvPicPr>
          <p:cNvPr id="319" name="Google Shape;319;g3c0e1343515_0_12"/>
          <p:cNvPicPr preferRelativeResize="0"/>
          <p:nvPr/>
        </p:nvPicPr>
        <p:blipFill rotWithShape="1">
          <a:blip r:embed="rId5">
            <a:alphaModFix/>
          </a:blip>
          <a:srcRect b="8362" l="22367" r="22730" t="19425"/>
          <a:stretch/>
        </p:blipFill>
        <p:spPr>
          <a:xfrm>
            <a:off x="5686033" y="1230325"/>
            <a:ext cx="2786414" cy="2003450"/>
          </a:xfrm>
          <a:prstGeom prst="rect">
            <a:avLst/>
          </a:prstGeom>
          <a:noFill/>
          <a:ln cap="flat" cmpd="sng" w="19050">
            <a:solidFill>
              <a:srgbClr val="6E6F71"/>
            </a:solidFill>
            <a:prstDash val="solid"/>
            <a:round/>
            <a:headEnd len="sm" w="sm" type="none"/>
            <a:tailEnd len="sm" w="sm" type="none"/>
          </a:ln>
        </p:spPr>
      </p:pic>
      <p:pic>
        <p:nvPicPr>
          <p:cNvPr id="320" name="Google Shape;320;g3c0e1343515_0_12"/>
          <p:cNvPicPr preferRelativeResize="0"/>
          <p:nvPr/>
        </p:nvPicPr>
        <p:blipFill rotWithShape="1">
          <a:blip r:embed="rId6">
            <a:alphaModFix/>
          </a:blip>
          <a:srcRect b="0" l="22964" r="23941" t="15874"/>
          <a:stretch/>
        </p:blipFill>
        <p:spPr>
          <a:xfrm>
            <a:off x="6668699" y="2659776"/>
            <a:ext cx="2352451" cy="2003450"/>
          </a:xfrm>
          <a:prstGeom prst="rect">
            <a:avLst/>
          </a:prstGeom>
          <a:noFill/>
          <a:ln cap="flat" cmpd="sng" w="9525">
            <a:solidFill>
              <a:srgbClr val="6E6F7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g3c0e1343515_0_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pic>
        <p:nvPicPr>
          <p:cNvPr id="327" name="Google Shape;327;g3c0e1343515_0_38">
            <a:hlinkClick r:id="rId3"/>
          </p:cNvPr>
          <p:cNvPicPr preferRelativeResize="0"/>
          <p:nvPr/>
        </p:nvPicPr>
        <p:blipFill rotWithShape="1">
          <a:blip r:embed="rId4">
            <a:alphaModFix/>
          </a:blip>
          <a:srcRect b="7587" l="7270" r="25792" t="29709"/>
          <a:stretch/>
        </p:blipFill>
        <p:spPr>
          <a:xfrm>
            <a:off x="438050" y="417301"/>
            <a:ext cx="8224925" cy="4141349"/>
          </a:xfrm>
          <a:prstGeom prst="rect">
            <a:avLst/>
          </a:prstGeom>
          <a:noFill/>
          <a:ln cap="flat" cmpd="sng" w="9525">
            <a:solidFill>
              <a:schemeClr val="dk2"/>
            </a:solidFill>
            <a:prstDash val="solid"/>
            <a:round/>
            <a:headEnd len="sm" w="sm" type="none"/>
            <a:tailEnd len="sm" w="sm" type="none"/>
          </a:ln>
        </p:spPr>
      </p:pic>
      <p:sp>
        <p:nvSpPr>
          <p:cNvPr id="328" name="Google Shape;328;g3c0e1343515_0_38"/>
          <p:cNvSpPr txBox="1"/>
          <p:nvPr/>
        </p:nvSpPr>
        <p:spPr>
          <a:xfrm>
            <a:off x="4658250" y="4659925"/>
            <a:ext cx="3702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5"/>
              </a:rPr>
              <a:t>https://www.ewu.edu/pce/digital-badging/</a:t>
            </a:r>
            <a:r>
              <a:rPr b="0" i="0" lang="en-US" sz="14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3"/>
          <p:cNvSpPr txBox="1"/>
          <p:nvPr/>
        </p:nvSpPr>
        <p:spPr>
          <a:xfrm>
            <a:off x="705375" y="3696000"/>
            <a:ext cx="47169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5000"/>
              </a:lnSpc>
              <a:spcBef>
                <a:spcPts val="0"/>
              </a:spcBef>
              <a:spcAft>
                <a:spcPts val="0"/>
              </a:spcAft>
              <a:buClr>
                <a:srgbClr val="000000"/>
              </a:buClr>
              <a:buSzPts val="4800"/>
              <a:buFont typeface="Arial"/>
              <a:buNone/>
            </a:pPr>
            <a:r>
              <a:rPr b="1" i="0" lang="en-US" sz="4800" u="none" cap="none" strike="noStrike">
                <a:solidFill>
                  <a:schemeClr val="lt1"/>
                </a:solidFill>
                <a:latin typeface="Arial Black"/>
                <a:ea typeface="Arial Black"/>
                <a:cs typeface="Arial Black"/>
                <a:sym typeface="Arial Black"/>
              </a:rPr>
              <a:t>Thank You!</a:t>
            </a:r>
            <a:endParaRPr b="0" i="0" sz="1400" u="none" cap="none" strike="noStrike">
              <a:solidFill>
                <a:srgbClr val="000000"/>
              </a:solidFill>
              <a:latin typeface="Arial"/>
              <a:ea typeface="Arial"/>
              <a:cs typeface="Arial"/>
              <a:sym typeface="Arial"/>
            </a:endParaRPr>
          </a:p>
        </p:txBody>
      </p:sp>
      <p:sp>
        <p:nvSpPr>
          <p:cNvPr id="334" name="Google Shape;334;p23"/>
          <p:cNvSpPr txBox="1"/>
          <p:nvPr>
            <p:ph idx="4294967295" type="body"/>
          </p:nvPr>
        </p:nvSpPr>
        <p:spPr>
          <a:xfrm>
            <a:off x="705375" y="1432263"/>
            <a:ext cx="5410500" cy="1713000"/>
          </a:xfrm>
          <a:prstGeom prst="rect">
            <a:avLst/>
          </a:prstGeom>
          <a:noFill/>
          <a:ln>
            <a:noFill/>
          </a:ln>
        </p:spPr>
        <p:txBody>
          <a:bodyPr anchorCtr="0" anchor="t" bIns="45700" lIns="91425" spcFirstLastPara="1" rIns="91425" wrap="square" tIns="45700">
            <a:noAutofit/>
          </a:bodyPr>
          <a:lstStyle/>
          <a:p>
            <a:pPr indent="0" lvl="0" marL="0" rtl="0" algn="l">
              <a:lnSpc>
                <a:spcPct val="114000"/>
              </a:lnSpc>
              <a:spcBef>
                <a:spcPts val="0"/>
              </a:spcBef>
              <a:spcAft>
                <a:spcPts val="0"/>
              </a:spcAft>
              <a:buSzPts val="2700"/>
              <a:buNone/>
            </a:pPr>
            <a:r>
              <a:rPr b="1" lang="en-US" sz="2200">
                <a:solidFill>
                  <a:schemeClr val="lt1"/>
                </a:solidFill>
              </a:rPr>
              <a:t>Connect with our Team Today</a:t>
            </a:r>
            <a:endParaRPr b="1" sz="2200">
              <a:solidFill>
                <a:schemeClr val="lt1"/>
              </a:solidFill>
            </a:endParaRPr>
          </a:p>
          <a:p>
            <a:pPr indent="-368300" lvl="0" marL="457200" rtl="0" algn="l">
              <a:lnSpc>
                <a:spcPct val="114000"/>
              </a:lnSpc>
              <a:spcBef>
                <a:spcPts val="0"/>
              </a:spcBef>
              <a:spcAft>
                <a:spcPts val="0"/>
              </a:spcAft>
              <a:buClr>
                <a:schemeClr val="lt1"/>
              </a:buClr>
              <a:buSzPts val="2200"/>
              <a:buChar char="•"/>
            </a:pPr>
            <a:r>
              <a:rPr b="1" lang="en-US" sz="2200">
                <a:solidFill>
                  <a:schemeClr val="lt1"/>
                </a:solidFill>
              </a:rPr>
              <a:t>Email: </a:t>
            </a:r>
            <a:r>
              <a:rPr b="1" lang="en-US" sz="2200" u="sng">
                <a:solidFill>
                  <a:schemeClr val="lt1"/>
                </a:solidFill>
                <a:hlinkClick r:id="rId3">
                  <a:extLst>
                    <a:ext uri="{A12FA001-AC4F-418D-AE19-62706E023703}">
                      <ahyp:hlinkClr val="tx"/>
                    </a:ext>
                  </a:extLst>
                </a:hlinkClick>
              </a:rPr>
              <a:t>PCE@EWU.EDU</a:t>
            </a:r>
            <a:endParaRPr b="1" sz="2200">
              <a:solidFill>
                <a:schemeClr val="lt1"/>
              </a:solidFill>
            </a:endParaRPr>
          </a:p>
          <a:p>
            <a:pPr indent="-368300" lvl="0" marL="457200" rtl="0" algn="l">
              <a:lnSpc>
                <a:spcPct val="114000"/>
              </a:lnSpc>
              <a:spcBef>
                <a:spcPts val="0"/>
              </a:spcBef>
              <a:spcAft>
                <a:spcPts val="0"/>
              </a:spcAft>
              <a:buClr>
                <a:schemeClr val="lt1"/>
              </a:buClr>
              <a:buSzPts val="2200"/>
              <a:buChar char="•"/>
            </a:pPr>
            <a:r>
              <a:rPr b="1" lang="en-US" sz="2200">
                <a:solidFill>
                  <a:schemeClr val="lt1"/>
                </a:solidFill>
              </a:rPr>
              <a:t>Office: 217 Showalter Hall, Cheney</a:t>
            </a:r>
            <a:endParaRPr b="1" sz="2200">
              <a:solidFill>
                <a:schemeClr val="lt1"/>
              </a:solidFill>
            </a:endParaRPr>
          </a:p>
          <a:p>
            <a:pPr indent="-368300" lvl="0" marL="457200" rtl="0" algn="l">
              <a:lnSpc>
                <a:spcPct val="114000"/>
              </a:lnSpc>
              <a:spcBef>
                <a:spcPts val="0"/>
              </a:spcBef>
              <a:spcAft>
                <a:spcPts val="0"/>
              </a:spcAft>
              <a:buClr>
                <a:schemeClr val="lt1"/>
              </a:buClr>
              <a:buSzPts val="2200"/>
              <a:buChar char="•"/>
            </a:pPr>
            <a:r>
              <a:rPr b="1" lang="en-US" sz="2200">
                <a:solidFill>
                  <a:schemeClr val="lt1"/>
                </a:solidFill>
              </a:rPr>
              <a:t>Website: ewu.edu/pce</a:t>
            </a:r>
            <a:endParaRPr b="1" sz="2200">
              <a:solidFill>
                <a:schemeClr val="lt1"/>
              </a:solidFill>
            </a:endParaRPr>
          </a:p>
        </p:txBody>
      </p:sp>
      <p:sp>
        <p:nvSpPr>
          <p:cNvPr id="335" name="Google Shape;335;p23"/>
          <p:cNvSpPr txBox="1"/>
          <p:nvPr/>
        </p:nvSpPr>
        <p:spPr>
          <a:xfrm>
            <a:off x="457200" y="154925"/>
            <a:ext cx="8229600" cy="7266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4400"/>
              <a:buFont typeface="Arial"/>
              <a:buNone/>
            </a:pPr>
            <a:r>
              <a:rPr b="1" i="0" lang="en-US" sz="4400" u="none" cap="none" strike="noStrike">
                <a:solidFill>
                  <a:schemeClr val="lt1"/>
                </a:solidFill>
                <a:latin typeface="Arial Black"/>
                <a:ea typeface="Arial Black"/>
                <a:cs typeface="Arial Black"/>
                <a:sym typeface="Arial Black"/>
              </a:rPr>
              <a:t>Questions &amp; Suggestions</a:t>
            </a:r>
            <a:endParaRPr b="1" i="0" sz="4400" u="none" cap="none" strike="noStrike">
              <a:solidFill>
                <a:schemeClr val="lt1"/>
              </a:solidFill>
              <a:latin typeface="Arial Black"/>
              <a:ea typeface="Arial Black"/>
              <a:cs typeface="Arial Black"/>
              <a:sym typeface="Arial Black"/>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2025-12-12T20:46:29Z</dcterms:created>
  <dc:creator>idfive idfive</dc:creator>
</cp:coreProperties>
</file>